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9" r:id="rId3"/>
    <p:sldId id="261" r:id="rId4"/>
    <p:sldId id="266" r:id="rId5"/>
    <p:sldId id="264" r:id="rId6"/>
    <p:sldId id="262" r:id="rId7"/>
    <p:sldId id="267" r:id="rId8"/>
    <p:sldId id="268" r:id="rId9"/>
    <p:sldId id="265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C0C01-4539-4546-9352-D138B07883D3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2972F-E281-4835-A728-D134FA671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69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2972F-E281-4835-A728-D134FA671D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6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2972F-E281-4835-A728-D134FA671D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6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60AD-170F-465F-9178-EE69CEAFAD68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0E11-63E2-4C92-8D17-134E9291A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12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60AD-170F-465F-9178-EE69CEAFAD68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0E11-63E2-4C92-8D17-134E9291A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2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60AD-170F-465F-9178-EE69CEAFAD68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0E11-63E2-4C92-8D17-134E9291A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4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60AD-170F-465F-9178-EE69CEAFAD68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0E11-63E2-4C92-8D17-134E9291A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0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60AD-170F-465F-9178-EE69CEAFAD68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0E11-63E2-4C92-8D17-134E9291A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51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60AD-170F-465F-9178-EE69CEAFAD68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0E11-63E2-4C92-8D17-134E9291A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9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60AD-170F-465F-9178-EE69CEAFAD68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0E11-63E2-4C92-8D17-134E9291A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3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60AD-170F-465F-9178-EE69CEAFAD68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0E11-63E2-4C92-8D17-134E9291A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12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60AD-170F-465F-9178-EE69CEAFAD68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0E11-63E2-4C92-8D17-134E9291A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5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60AD-170F-465F-9178-EE69CEAFAD68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0E11-63E2-4C92-8D17-134E9291A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72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60AD-170F-465F-9178-EE69CEAFAD68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0E11-63E2-4C92-8D17-134E9291A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30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860AD-170F-465F-9178-EE69CEAFAD68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80E11-63E2-4C92-8D17-134E9291A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2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William Curran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Naval Research Laboratory</a:t>
            </a:r>
          </a:p>
          <a:p>
            <a:r>
              <a:rPr lang="en-US" dirty="0" smtClean="0"/>
              <a:t>Learning-Based Controls Researcher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80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Image result for reinforcement lear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0"/>
            <a:ext cx="86487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05600" y="5098394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People</a:t>
            </a:r>
          </a:p>
          <a:p>
            <a:r>
              <a:rPr lang="en-US" dirty="0" smtClean="0"/>
              <a:t>Physics</a:t>
            </a:r>
          </a:p>
          <a:p>
            <a:r>
              <a:rPr lang="en-US" dirty="0" smtClean="0"/>
              <a:t>Animals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324600" y="4798059"/>
            <a:ext cx="1600200" cy="15240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6200" y="3190875"/>
            <a:ext cx="1600200" cy="15240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0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Image result for reinforcement lear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0"/>
            <a:ext cx="86487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05600" y="5098394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People</a:t>
            </a:r>
          </a:p>
          <a:p>
            <a:r>
              <a:rPr lang="en-US" dirty="0" smtClean="0"/>
              <a:t>Physics</a:t>
            </a:r>
          </a:p>
          <a:p>
            <a:r>
              <a:rPr lang="en-US" dirty="0" smtClean="0"/>
              <a:t>Animals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324600" y="4798059"/>
            <a:ext cx="1600200" cy="15240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6200" y="3190875"/>
            <a:ext cx="1600200" cy="15240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57600" y="1600200"/>
            <a:ext cx="2209800" cy="8382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72178" y="1834634"/>
            <a:ext cx="1180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Supervisor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76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Image result for merlin naval research la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19275"/>
            <a:ext cx="7467600" cy="420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67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Note: I will be speaking in generalities.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There will be exceptions to everything that I say!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22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Reinforcement Learning Researcher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79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Reinforcement Learning Researcher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 fan of V&amp;V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20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Model-Free</a:t>
            </a:r>
            <a:endParaRPr lang="en-US" dirty="0"/>
          </a:p>
        </p:txBody>
      </p:sp>
      <p:pic>
        <p:nvPicPr>
          <p:cNvPr id="5122" name="Picture 2" descr="Image result for reinforcement lear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0"/>
            <a:ext cx="86487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60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report results?</a:t>
            </a:r>
            <a:endParaRPr lang="en-US" dirty="0"/>
          </a:p>
        </p:txBody>
      </p:sp>
      <p:pic>
        <p:nvPicPr>
          <p:cNvPr id="2050" name="Picture 2" descr="C:\Users\itlocal\Downloads\Blackjack_IDRR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6291263" cy="4828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689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report results?</a:t>
            </a:r>
            <a:endParaRPr lang="en-US" dirty="0"/>
          </a:p>
        </p:txBody>
      </p:sp>
      <p:pic>
        <p:nvPicPr>
          <p:cNvPr id="2050" name="Picture 2" descr="C:\Users\itlocal\Downloads\Blackjack_IDRR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6291263" cy="4828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 flipV="1">
            <a:off x="5181600" y="2895600"/>
            <a:ext cx="1676400" cy="104271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84895" y="4050268"/>
            <a:ext cx="17539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Error bars…</a:t>
            </a:r>
          </a:p>
          <a:p>
            <a:r>
              <a:rPr lang="en-US" dirty="0" smtClean="0"/>
              <a:t>MY simulation</a:t>
            </a:r>
          </a:p>
          <a:p>
            <a:r>
              <a:rPr lang="en-US" dirty="0" smtClean="0"/>
              <a:t>MY environment</a:t>
            </a:r>
          </a:p>
          <a:p>
            <a:r>
              <a:rPr lang="en-US" dirty="0" smtClean="0"/>
              <a:t>Over 1000 trials.</a:t>
            </a:r>
          </a:p>
        </p:txBody>
      </p:sp>
    </p:spTree>
    <p:extLst>
      <p:ext uri="{BB962C8B-B14F-4D97-AF65-F5344CB8AC3E}">
        <p14:creationId xmlns:p14="http://schemas.microsoft.com/office/powerpoint/2010/main" val="162160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report results?</a:t>
            </a:r>
            <a:endParaRPr lang="en-US" dirty="0"/>
          </a:p>
        </p:txBody>
      </p:sp>
      <p:pic>
        <p:nvPicPr>
          <p:cNvPr id="2050" name="Picture 2" descr="C:\Users\itlocal\Downloads\Blackjack_IDRR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6291263" cy="4828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 flipV="1">
            <a:off x="5181600" y="2895600"/>
            <a:ext cx="1676400" cy="104271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84895" y="4050268"/>
            <a:ext cx="2700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Error bars mean very little!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27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Image result for reinforcement lear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0"/>
            <a:ext cx="86487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05600" y="5098394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People</a:t>
            </a:r>
          </a:p>
          <a:p>
            <a:r>
              <a:rPr lang="en-US" dirty="0" smtClean="0"/>
              <a:t>Physics</a:t>
            </a:r>
          </a:p>
          <a:p>
            <a:r>
              <a:rPr lang="en-US" dirty="0" smtClean="0"/>
              <a:t>Animals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324600" y="4798059"/>
            <a:ext cx="1600200" cy="15240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13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97</Words>
  <Application>Microsoft Office PowerPoint</Application>
  <PresentationFormat>On-screen Show (4:3)</PresentationFormat>
  <Paragraphs>41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William Curran</vt:lpstr>
      <vt:lpstr>Disclaimer</vt:lpstr>
      <vt:lpstr>Who am I?</vt:lpstr>
      <vt:lpstr>Who am I?</vt:lpstr>
      <vt:lpstr>What is RL</vt:lpstr>
      <vt:lpstr>How do we report results?</vt:lpstr>
      <vt:lpstr>How do we report results?</vt:lpstr>
      <vt:lpstr>How do we report results?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William Curran</dc:title>
  <dc:creator>itlocal</dc:creator>
  <cp:lastModifiedBy>itlocal</cp:lastModifiedBy>
  <cp:revision>17</cp:revision>
  <dcterms:created xsi:type="dcterms:W3CDTF">2018-05-25T00:34:33Z</dcterms:created>
  <dcterms:modified xsi:type="dcterms:W3CDTF">2018-05-25T02:21:08Z</dcterms:modified>
</cp:coreProperties>
</file>