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172A56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E8CA"/>
          </a:solidFill>
        </a:fill>
      </a:tcStyle>
    </a:wholeTbl>
    <a:band2H>
      <a:tcTxStyle b="def" i="def"/>
      <a:tcStyle>
        <a:tcBdr/>
        <a:fill>
          <a:solidFill>
            <a:srgbClr val="FEF4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FD0"/>
          </a:solidFill>
        </a:fill>
      </a:tcStyle>
    </a:wholeTbl>
    <a:band2H>
      <a:tcTxStyle b="def" i="def"/>
      <a:tcStyle>
        <a:tcBdr/>
        <a:fill>
          <a:solidFill>
            <a:srgbClr val="E8E8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172A56"/>
        </a:fontRef>
        <a:srgbClr val="172A5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172A56"/>
              </a:solidFill>
              <a:prstDash val="solid"/>
              <a:round/>
            </a:ln>
          </a:top>
          <a:bottom>
            <a:ln w="254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172A56"/>
              </a:solidFill>
              <a:prstDash val="solid"/>
              <a:round/>
            </a:ln>
          </a:top>
          <a:bottom>
            <a:ln w="254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0"/>
          </a:solidFill>
        </a:fill>
      </a:tcStyle>
    </a:wholeTbl>
    <a:band2H>
      <a:tcTxStyle b="def" i="def"/>
      <a:tcStyle>
        <a:tcBdr/>
        <a:fill>
          <a:solidFill>
            <a:srgbClr val="E7E7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72A5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72A5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72A5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172A56"/>
              </a:solidFill>
              <a:prstDash val="solid"/>
              <a:round/>
            </a:ln>
          </a:left>
          <a:right>
            <a:ln w="12700" cap="flat">
              <a:solidFill>
                <a:srgbClr val="172A56"/>
              </a:solidFill>
              <a:prstDash val="solid"/>
              <a:round/>
            </a:ln>
          </a:right>
          <a:top>
            <a:ln w="12700" cap="flat">
              <a:solidFill>
                <a:srgbClr val="172A56"/>
              </a:solidFill>
              <a:prstDash val="solid"/>
              <a:round/>
            </a:ln>
          </a:top>
          <a:bottom>
            <a:ln w="127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solidFill>
                <a:srgbClr val="172A56"/>
              </a:solidFill>
              <a:prstDash val="solid"/>
              <a:round/>
            </a:ln>
          </a:insideH>
          <a:insideV>
            <a:ln w="12700" cap="flat">
              <a:solidFill>
                <a:srgbClr val="172A56"/>
              </a:solidFill>
              <a:prstDash val="solid"/>
              <a:round/>
            </a:ln>
          </a:insideV>
        </a:tcBdr>
        <a:fill>
          <a:solidFill>
            <a:srgbClr val="172A56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172A56"/>
              </a:solidFill>
              <a:prstDash val="solid"/>
              <a:round/>
            </a:ln>
          </a:left>
          <a:right>
            <a:ln w="12700" cap="flat">
              <a:solidFill>
                <a:srgbClr val="172A56"/>
              </a:solidFill>
              <a:prstDash val="solid"/>
              <a:round/>
            </a:ln>
          </a:right>
          <a:top>
            <a:ln w="12700" cap="flat">
              <a:solidFill>
                <a:srgbClr val="172A56"/>
              </a:solidFill>
              <a:prstDash val="solid"/>
              <a:round/>
            </a:ln>
          </a:top>
          <a:bottom>
            <a:ln w="127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solidFill>
                <a:srgbClr val="172A56"/>
              </a:solidFill>
              <a:prstDash val="solid"/>
              <a:round/>
            </a:ln>
          </a:insideH>
          <a:insideV>
            <a:ln w="12700" cap="flat">
              <a:solidFill>
                <a:srgbClr val="172A56"/>
              </a:solidFill>
              <a:prstDash val="solid"/>
              <a:round/>
            </a:ln>
          </a:insideV>
        </a:tcBdr>
        <a:fill>
          <a:solidFill>
            <a:srgbClr val="172A56">
              <a:alpha val="20000"/>
            </a:srgbClr>
          </a:solidFill>
        </a:fill>
      </a:tcStyle>
    </a:firstCol>
    <a:lastRow>
      <a:tcTxStyle b="on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172A56"/>
              </a:solidFill>
              <a:prstDash val="solid"/>
              <a:round/>
            </a:ln>
          </a:left>
          <a:right>
            <a:ln w="12700" cap="flat">
              <a:solidFill>
                <a:srgbClr val="172A56"/>
              </a:solidFill>
              <a:prstDash val="solid"/>
              <a:round/>
            </a:ln>
          </a:right>
          <a:top>
            <a:ln w="50800" cap="flat">
              <a:solidFill>
                <a:srgbClr val="172A56"/>
              </a:solidFill>
              <a:prstDash val="solid"/>
              <a:round/>
            </a:ln>
          </a:top>
          <a:bottom>
            <a:ln w="127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solidFill>
                <a:srgbClr val="172A56"/>
              </a:solidFill>
              <a:prstDash val="solid"/>
              <a:round/>
            </a:ln>
          </a:insideH>
          <a:insideV>
            <a:ln w="12700" cap="flat">
              <a:solidFill>
                <a:srgbClr val="172A5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172A56"/>
        </a:fontRef>
        <a:srgbClr val="172A56"/>
      </a:tcTxStyle>
      <a:tcStyle>
        <a:tcBdr>
          <a:left>
            <a:ln w="12700" cap="flat">
              <a:solidFill>
                <a:srgbClr val="172A56"/>
              </a:solidFill>
              <a:prstDash val="solid"/>
              <a:round/>
            </a:ln>
          </a:left>
          <a:right>
            <a:ln w="12700" cap="flat">
              <a:solidFill>
                <a:srgbClr val="172A56"/>
              </a:solidFill>
              <a:prstDash val="solid"/>
              <a:round/>
            </a:ln>
          </a:right>
          <a:top>
            <a:ln w="12700" cap="flat">
              <a:solidFill>
                <a:srgbClr val="172A56"/>
              </a:solidFill>
              <a:prstDash val="solid"/>
              <a:round/>
            </a:ln>
          </a:top>
          <a:bottom>
            <a:ln w="25400" cap="flat">
              <a:solidFill>
                <a:srgbClr val="172A56"/>
              </a:solidFill>
              <a:prstDash val="solid"/>
              <a:round/>
            </a:ln>
          </a:bottom>
          <a:insideH>
            <a:ln w="12700" cap="flat">
              <a:solidFill>
                <a:srgbClr val="172A56"/>
              </a:solidFill>
              <a:prstDash val="solid"/>
              <a:round/>
            </a:ln>
          </a:insideH>
          <a:insideV>
            <a:ln w="12700" cap="flat">
              <a:solidFill>
                <a:srgbClr val="172A5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17" name="Shape 6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/>
          <p:nvPr>
            <p:ph type="title"/>
          </p:nvPr>
        </p:nvSpPr>
        <p:spPr>
          <a:xfrm>
            <a:off x="685800" y="2130429"/>
            <a:ext cx="7772400" cy="14700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2A5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98B9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98B9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98B9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98B9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98B9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 txBox="1"/>
          <p:nvPr>
            <p:ph type="title"/>
          </p:nvPr>
        </p:nvSpPr>
        <p:spPr>
          <a:xfrm>
            <a:off x="6629400" y="1554433"/>
            <a:ext cx="2057400" cy="43878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72A5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06" name="Body Level One…"/>
          <p:cNvSpPr txBox="1"/>
          <p:nvPr>
            <p:ph type="body" idx="1"/>
          </p:nvPr>
        </p:nvSpPr>
        <p:spPr>
          <a:xfrm>
            <a:off x="457200" y="1554433"/>
            <a:ext cx="6019800" cy="438785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/>
          <p:nvPr>
            <p:ph type="title"/>
          </p:nvPr>
        </p:nvSpPr>
        <p:spPr>
          <a:xfrm>
            <a:off x="685800" y="2130431"/>
            <a:ext cx="7772400" cy="147002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2"/>
            <a:ext cx="9144000" cy="108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16"/>
            <a:ext cx="1039092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Title Text"/>
          <p:cNvSpPr txBox="1"/>
          <p:nvPr>
            <p:ph type="title"/>
          </p:nvPr>
        </p:nvSpPr>
        <p:spPr>
          <a:xfrm>
            <a:off x="1566250" y="108647"/>
            <a:ext cx="7120550" cy="88723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FFC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 Text"/>
          <p:cNvSpPr txBox="1"/>
          <p:nvPr>
            <p:ph type="title"/>
          </p:nvPr>
        </p:nvSpPr>
        <p:spPr>
          <a:xfrm>
            <a:off x="722312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5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2"/>
            <a:ext cx="9144000" cy="108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icture 8" descr="Pictur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16"/>
            <a:ext cx="1039092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le Text"/>
          <p:cNvSpPr txBox="1"/>
          <p:nvPr>
            <p:ph type="title"/>
          </p:nvPr>
        </p:nvSpPr>
        <p:spPr>
          <a:xfrm>
            <a:off x="1566250" y="108647"/>
            <a:ext cx="7120550" cy="887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sz="half" idx="1"/>
          </p:nvPr>
        </p:nvSpPr>
        <p:spPr>
          <a:xfrm>
            <a:off x="457200" y="1200153"/>
            <a:ext cx="4038600" cy="3394076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solidFill>
                  <a:srgbClr val="000000"/>
                </a:solidFill>
              </a:defRPr>
            </a:lvl1pPr>
            <a:lvl2pPr marL="790575" indent="-333375">
              <a:spcBef>
                <a:spcPts val="600"/>
              </a:spcBef>
              <a:defRPr sz="2800">
                <a:solidFill>
                  <a:srgbClr val="000000"/>
                </a:solidFill>
              </a:defRPr>
            </a:lvl2pPr>
            <a:lvl3pPr marL="1234439" indent="-320039">
              <a:spcBef>
                <a:spcPts val="600"/>
              </a:spcBef>
              <a:defRPr sz="2800">
                <a:solidFill>
                  <a:srgbClr val="000000"/>
                </a:solidFill>
              </a:defRPr>
            </a:lvl3pPr>
            <a:lvl4pPr marL="1727200" indent="-355600">
              <a:spcBef>
                <a:spcPts val="600"/>
              </a:spcBef>
              <a:defRPr sz="2800">
                <a:solidFill>
                  <a:srgbClr val="000000"/>
                </a:solidFill>
              </a:defRPr>
            </a:lvl4pPr>
            <a:lvl5pPr marL="2184400" indent="-355600">
              <a:spcBef>
                <a:spcPts val="600"/>
              </a:spcBef>
              <a:defRPr sz="28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2"/>
            <a:ext cx="9144000" cy="108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16"/>
            <a:ext cx="1039092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Title Text"/>
          <p:cNvSpPr txBox="1"/>
          <p:nvPr>
            <p:ph type="title"/>
          </p:nvPr>
        </p:nvSpPr>
        <p:spPr>
          <a:xfrm>
            <a:off x="1520981" y="99587"/>
            <a:ext cx="7165819" cy="8781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7" name="Body Level One…"/>
          <p:cNvSpPr txBox="1"/>
          <p:nvPr>
            <p:ph type="body" sz="quarter" idx="1"/>
          </p:nvPr>
        </p:nvSpPr>
        <p:spPr>
          <a:xfrm>
            <a:off x="457200" y="1281629"/>
            <a:ext cx="4040188" cy="6397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Text Placeholder 4"/>
          <p:cNvSpPr/>
          <p:nvPr>
            <p:ph type="body" sz="quarter" idx="13"/>
          </p:nvPr>
        </p:nvSpPr>
        <p:spPr>
          <a:xfrm>
            <a:off x="4645033" y="1281629"/>
            <a:ext cx="4041776" cy="639764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>
                <a:solidFill>
                  <a:srgbClr val="000000"/>
                </a:solidFill>
              </a:defRPr>
            </a:pPr>
          </a:p>
        </p:txBody>
      </p:sp>
      <p:sp>
        <p:nvSpPr>
          <p:cNvPr id="159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2"/>
            <a:ext cx="9144000" cy="108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16"/>
            <a:ext cx="1039092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le Text"/>
          <p:cNvSpPr txBox="1"/>
          <p:nvPr>
            <p:ph type="title"/>
          </p:nvPr>
        </p:nvSpPr>
        <p:spPr>
          <a:xfrm>
            <a:off x="1566250" y="108647"/>
            <a:ext cx="7120550" cy="887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9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itle Text"/>
          <p:cNvSpPr txBox="1"/>
          <p:nvPr>
            <p:ph type="title"/>
          </p:nvPr>
        </p:nvSpPr>
        <p:spPr>
          <a:xfrm>
            <a:off x="457209" y="273049"/>
            <a:ext cx="3008315" cy="1162051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84" name="Body Level One…"/>
          <p:cNvSpPr txBox="1"/>
          <p:nvPr>
            <p:ph type="body" idx="1"/>
          </p:nvPr>
        </p:nvSpPr>
        <p:spPr>
          <a:xfrm>
            <a:off x="3575050" y="273057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5" name="Text Placeholder 3"/>
          <p:cNvSpPr/>
          <p:nvPr>
            <p:ph type="body" sz="half" idx="13"/>
          </p:nvPr>
        </p:nvSpPr>
        <p:spPr>
          <a:xfrm>
            <a:off x="457209" y="1435104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pPr>
          </a:p>
        </p:txBody>
      </p:sp>
      <p:sp>
        <p:nvSpPr>
          <p:cNvPr id="18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itle Text"/>
          <p:cNvSpPr txBox="1"/>
          <p:nvPr>
            <p:ph type="title"/>
          </p:nvPr>
        </p:nvSpPr>
        <p:spPr>
          <a:xfrm>
            <a:off x="1792288" y="4800601"/>
            <a:ext cx="5486401" cy="56674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94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195" name="Body Level One…"/>
          <p:cNvSpPr txBox="1"/>
          <p:nvPr>
            <p:ph type="body" sz="quarter" idx="1"/>
          </p:nvPr>
        </p:nvSpPr>
        <p:spPr>
          <a:xfrm>
            <a:off x="1792288" y="5367342"/>
            <a:ext cx="54864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4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2"/>
            <a:ext cx="9144000" cy="108921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16"/>
            <a:ext cx="1039092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itle Text"/>
          <p:cNvSpPr txBox="1"/>
          <p:nvPr>
            <p:ph type="title"/>
          </p:nvPr>
        </p:nvSpPr>
        <p:spPr>
          <a:xfrm>
            <a:off x="1566250" y="108647"/>
            <a:ext cx="7120550" cy="887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06" name="Body Level One…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7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Title Text"/>
          <p:cNvSpPr txBox="1"/>
          <p:nvPr>
            <p:ph type="title"/>
          </p:nvPr>
        </p:nvSpPr>
        <p:spPr>
          <a:xfrm>
            <a:off x="6629400" y="206377"/>
            <a:ext cx="2057400" cy="43878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15" name="Body Level One…"/>
          <p:cNvSpPr txBox="1"/>
          <p:nvPr>
            <p:ph type="body" idx="1"/>
          </p:nvPr>
        </p:nvSpPr>
        <p:spPr>
          <a:xfrm>
            <a:off x="457200" y="206377"/>
            <a:ext cx="6019800" cy="438785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6" name="Slide Number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1" y="1"/>
            <a:ext cx="9144000" cy="1089212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Title Text"/>
          <p:cNvSpPr txBox="1"/>
          <p:nvPr>
            <p:ph type="title"/>
          </p:nvPr>
        </p:nvSpPr>
        <p:spPr>
          <a:xfrm>
            <a:off x="1870362" y="342899"/>
            <a:ext cx="5715001" cy="403413"/>
          </a:xfrm>
          <a:prstGeom prst="rect">
            <a:avLst/>
          </a:prstGeom>
        </p:spPr>
        <p:txBody>
          <a:bodyPr/>
          <a:lstStyle>
            <a:lvl1pPr>
              <a:defRPr b="1" sz="2600">
                <a:solidFill>
                  <a:srgbClr val="FABE07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pic>
        <p:nvPicPr>
          <p:cNvPr id="225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20"/>
            <a:ext cx="1039093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Body Level One…"/>
          <p:cNvSpPr txBox="1"/>
          <p:nvPr>
            <p:ph type="body" idx="1"/>
          </p:nvPr>
        </p:nvSpPr>
        <p:spPr>
          <a:xfrm>
            <a:off x="415645" y="1555750"/>
            <a:ext cx="8291947" cy="4639237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1800">
                <a:solidFill>
                  <a:srgbClr val="1F497D"/>
                </a:solidFill>
              </a:defRPr>
            </a:lvl1pPr>
            <a:lvl2pPr marL="778668" indent="-321468">
              <a:spcBef>
                <a:spcPts val="400"/>
              </a:spcBef>
              <a:defRPr sz="1800">
                <a:solidFill>
                  <a:srgbClr val="1F497D"/>
                </a:solidFill>
              </a:defRPr>
            </a:lvl2pPr>
            <a:lvl3pPr marL="12083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3pPr>
            <a:lvl4pPr marL="16655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4pPr>
            <a:lvl5pPr marL="21227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7" name="Slide Number"/>
          <p:cNvSpPr txBox="1"/>
          <p:nvPr>
            <p:ph type="sldNum" sz="quarter" idx="2"/>
          </p:nvPr>
        </p:nvSpPr>
        <p:spPr>
          <a:xfrm>
            <a:off x="8580581" y="6596062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28" name="Footer Placeholder 2"/>
          <p:cNvSpPr txBox="1"/>
          <p:nvPr/>
        </p:nvSpPr>
        <p:spPr>
          <a:xfrm>
            <a:off x="2432491" y="6545111"/>
            <a:ext cx="4199138" cy="218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4" tIns="45714" rIns="45714" bIns="45714" anchor="ctr">
            <a:spAutoFit/>
          </a:bodyPr>
          <a:lstStyle>
            <a:lvl1pPr algn="ctr" defTabSz="914400">
              <a:defRPr sz="800">
                <a:solidFill>
                  <a:srgbClr val="808080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pic>
        <p:nvPicPr>
          <p:cNvPr id="229" name="Picture 12" descr="Pictur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8265" y="144356"/>
            <a:ext cx="1714501" cy="781053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1" y="1"/>
            <a:ext cx="9144000" cy="108921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Picture 13" descr="Picture 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20"/>
            <a:ext cx="1039093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232" name="Footer Placeholder 2"/>
          <p:cNvSpPr txBox="1"/>
          <p:nvPr/>
        </p:nvSpPr>
        <p:spPr>
          <a:xfrm>
            <a:off x="2432491" y="6545111"/>
            <a:ext cx="4199138" cy="218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4" tIns="45714" rIns="45714" bIns="45714" anchor="ctr">
            <a:spAutoFit/>
          </a:bodyPr>
          <a:lstStyle>
            <a:lvl1pPr algn="ctr" defTabSz="914400">
              <a:defRPr sz="800">
                <a:solidFill>
                  <a:srgbClr val="808080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pic>
        <p:nvPicPr>
          <p:cNvPr id="233" name="Picture 16" descr="Picture 1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8265" y="144356"/>
            <a:ext cx="1714501" cy="7810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1" y="1"/>
            <a:ext cx="9144000" cy="1089212"/>
          </a:xfrm>
          <a:prstGeom prst="rect">
            <a:avLst/>
          </a:prstGeom>
          <a:ln w="12700">
            <a:miter lim="400000"/>
          </a:ln>
        </p:spPr>
      </p:pic>
      <p:sp>
        <p:nvSpPr>
          <p:cNvPr id="241" name="Title Text"/>
          <p:cNvSpPr txBox="1"/>
          <p:nvPr>
            <p:ph type="title"/>
          </p:nvPr>
        </p:nvSpPr>
        <p:spPr>
          <a:xfrm>
            <a:off x="1870362" y="342899"/>
            <a:ext cx="5715001" cy="403413"/>
          </a:xfrm>
          <a:prstGeom prst="rect">
            <a:avLst/>
          </a:prstGeom>
        </p:spPr>
        <p:txBody>
          <a:bodyPr/>
          <a:lstStyle>
            <a:lvl1pPr>
              <a:defRPr b="1" sz="2600">
                <a:solidFill>
                  <a:srgbClr val="FABE07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pic>
        <p:nvPicPr>
          <p:cNvPr id="242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20"/>
            <a:ext cx="1039093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Slide Number"/>
          <p:cNvSpPr txBox="1"/>
          <p:nvPr>
            <p:ph type="sldNum" sz="quarter" idx="2"/>
          </p:nvPr>
        </p:nvSpPr>
        <p:spPr>
          <a:xfrm>
            <a:off x="8580581" y="6590830"/>
            <a:ext cx="127001" cy="127001"/>
          </a:xfrm>
          <a:prstGeom prst="rect">
            <a:avLst/>
          </a:prstGeom>
        </p:spPr>
        <p:txBody>
          <a:bodyPr lIns="0" tIns="0" rIns="0" bIns="0"/>
          <a:lstStyle>
            <a:lvl1pPr>
              <a:defRPr sz="7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44" name="Footer Placeholder 2"/>
          <p:cNvSpPr txBox="1"/>
          <p:nvPr/>
        </p:nvSpPr>
        <p:spPr>
          <a:xfrm>
            <a:off x="2432491" y="6545111"/>
            <a:ext cx="4199138" cy="218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4" tIns="45714" rIns="45714" bIns="45714" anchor="ctr">
            <a:spAutoFit/>
          </a:bodyPr>
          <a:lstStyle>
            <a:lvl1pPr algn="ctr" defTabSz="914400">
              <a:defRPr sz="800">
                <a:solidFill>
                  <a:srgbClr val="808080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pic>
        <p:nvPicPr>
          <p:cNvPr id="245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8265" y="144356"/>
            <a:ext cx="1714501" cy="7810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lide Number"/>
          <p:cNvSpPr txBox="1"/>
          <p:nvPr>
            <p:ph type="sldNum" sz="quarter" idx="2"/>
          </p:nvPr>
        </p:nvSpPr>
        <p:spPr>
          <a:xfrm>
            <a:off x="8448958" y="6519710"/>
            <a:ext cx="258624" cy="2692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pic>
        <p:nvPicPr>
          <p:cNvPr id="25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1" y="1"/>
            <a:ext cx="9144000" cy="1089212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Title Text"/>
          <p:cNvSpPr txBox="1"/>
          <p:nvPr>
            <p:ph type="title"/>
          </p:nvPr>
        </p:nvSpPr>
        <p:spPr>
          <a:xfrm>
            <a:off x="1870362" y="342899"/>
            <a:ext cx="5715001" cy="403413"/>
          </a:xfrm>
          <a:prstGeom prst="rect">
            <a:avLst/>
          </a:prstGeom>
        </p:spPr>
        <p:txBody>
          <a:bodyPr/>
          <a:lstStyle>
            <a:lvl1pPr>
              <a:defRPr b="1" sz="2600">
                <a:solidFill>
                  <a:srgbClr val="FABE07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pic>
        <p:nvPicPr>
          <p:cNvPr id="255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5644" y="207320"/>
            <a:ext cx="1039093" cy="674580"/>
          </a:xfrm>
          <a:prstGeom prst="rect">
            <a:avLst/>
          </a:prstGeom>
          <a:ln w="12700">
            <a:miter lim="400000"/>
          </a:ln>
        </p:spPr>
      </p:pic>
      <p:sp>
        <p:nvSpPr>
          <p:cNvPr id="256" name="Body Level One…"/>
          <p:cNvSpPr txBox="1"/>
          <p:nvPr>
            <p:ph type="body" sz="half" idx="1"/>
          </p:nvPr>
        </p:nvSpPr>
        <p:spPr>
          <a:xfrm>
            <a:off x="415641" y="1555750"/>
            <a:ext cx="3948546" cy="4639237"/>
          </a:xfrm>
          <a:prstGeom prst="rect">
            <a:avLst/>
          </a:prstGeom>
        </p:spPr>
        <p:txBody>
          <a:bodyPr/>
          <a:lstStyle>
            <a:lvl1pPr>
              <a:spcBef>
                <a:spcPts val="400"/>
              </a:spcBef>
              <a:defRPr sz="1800">
                <a:solidFill>
                  <a:srgbClr val="1F497D"/>
                </a:solidFill>
              </a:defRPr>
            </a:lvl1pPr>
            <a:lvl2pPr marL="778668" indent="-321468">
              <a:spcBef>
                <a:spcPts val="400"/>
              </a:spcBef>
              <a:defRPr sz="1800">
                <a:solidFill>
                  <a:srgbClr val="1F497D"/>
                </a:solidFill>
              </a:defRPr>
            </a:lvl2pPr>
            <a:lvl3pPr marL="12083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3pPr>
            <a:lvl4pPr marL="16655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4pPr>
            <a:lvl5pPr marL="2122714" indent="-293914">
              <a:spcBef>
                <a:spcPts val="400"/>
              </a:spcBef>
              <a:defRPr sz="1800">
                <a:solidFill>
                  <a:srgbClr val="1F497D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7" name="Footer Placeholder 2"/>
          <p:cNvSpPr txBox="1"/>
          <p:nvPr/>
        </p:nvSpPr>
        <p:spPr>
          <a:xfrm>
            <a:off x="2432491" y="6545111"/>
            <a:ext cx="4199138" cy="2184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4" tIns="45714" rIns="45714" bIns="45714" anchor="ctr">
            <a:spAutoFit/>
          </a:bodyPr>
          <a:lstStyle>
            <a:lvl1pPr algn="ctr" defTabSz="914400">
              <a:defRPr sz="800">
                <a:solidFill>
                  <a:srgbClr val="808080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pic>
        <p:nvPicPr>
          <p:cNvPr id="258" name="Picture 1" descr="Picture 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088265" y="144356"/>
            <a:ext cx="1714501" cy="7810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itle Text"/>
          <p:cNvSpPr txBox="1"/>
          <p:nvPr>
            <p:ph type="title"/>
          </p:nvPr>
        </p:nvSpPr>
        <p:spPr>
          <a:xfrm>
            <a:off x="685800" y="2351900"/>
            <a:ext cx="7772400" cy="553999"/>
          </a:xfrm>
          <a:prstGeom prst="rect">
            <a:avLst/>
          </a:prstGeom>
        </p:spPr>
        <p:txBody>
          <a:bodyPr/>
          <a:lstStyle>
            <a:lvl1pPr defTabSz="914400">
              <a:defRPr b="1" sz="3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66" name="Body Level One…"/>
          <p:cNvSpPr txBox="1"/>
          <p:nvPr>
            <p:ph type="body" sz="quarter" idx="1"/>
          </p:nvPr>
        </p:nvSpPr>
        <p:spPr>
          <a:xfrm>
            <a:off x="1524000" y="3581400"/>
            <a:ext cx="6102350" cy="1752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7429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188719" indent="-274319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676400" indent="-3048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67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8608" y="708354"/>
            <a:ext cx="2106783" cy="968047"/>
          </a:xfrm>
          <a:prstGeom prst="rect">
            <a:avLst/>
          </a:prstGeom>
          <a:ln w="12700">
            <a:miter lim="400000"/>
          </a:ln>
        </p:spPr>
      </p:pic>
      <p:sp>
        <p:nvSpPr>
          <p:cNvPr id="268" name="Text Placeholder 8"/>
          <p:cNvSpPr/>
          <p:nvPr>
            <p:ph type="body" sz="quarter" idx="13"/>
          </p:nvPr>
        </p:nvSpPr>
        <p:spPr>
          <a:xfrm>
            <a:off x="1524000" y="6096000"/>
            <a:ext cx="6096000" cy="45720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5F6B9F"/>
                </a:solidFill>
                <a:latin typeface="Raleway"/>
                <a:ea typeface="Raleway"/>
                <a:cs typeface="Raleway"/>
                <a:sym typeface="Raleway"/>
              </a:defRPr>
            </a:pPr>
          </a:p>
        </p:txBody>
      </p:sp>
      <p:sp>
        <p:nvSpPr>
          <p:cNvPr id="269" name="Rectangle 5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70" name="Rectangle 6"/>
          <p:cNvSpPr/>
          <p:nvPr/>
        </p:nvSpPr>
        <p:spPr>
          <a:xfrm>
            <a:off x="0" y="6583680"/>
            <a:ext cx="9144000" cy="27432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71" name="Text Placeholder 2"/>
          <p:cNvSpPr/>
          <p:nvPr>
            <p:ph type="body" sz="quarter" idx="14"/>
          </p:nvPr>
        </p:nvSpPr>
        <p:spPr>
          <a:xfrm>
            <a:off x="2743200" y="658368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272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keaway and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279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280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28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283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84" name="Title Text"/>
          <p:cNvSpPr txBox="1"/>
          <p:nvPr>
            <p:ph type="title"/>
          </p:nvPr>
        </p:nvSpPr>
        <p:spPr>
          <a:xfrm>
            <a:off x="76200" y="310895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85" name="Body Level One…"/>
          <p:cNvSpPr txBox="1"/>
          <p:nvPr>
            <p:ph type="body" idx="1"/>
          </p:nvPr>
        </p:nvSpPr>
        <p:spPr>
          <a:xfrm>
            <a:off x="328611" y="877824"/>
            <a:ext cx="8510590" cy="51054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754856" indent="-297656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001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89100" indent="-317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6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b="1" sz="1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op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293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294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29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298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99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enter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06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07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0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10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11" name="Body Level One…"/>
          <p:cNvSpPr txBox="1"/>
          <p:nvPr>
            <p:ph type="body" idx="1"/>
          </p:nvPr>
        </p:nvSpPr>
        <p:spPr>
          <a:xfrm>
            <a:off x="228600" y="304800"/>
            <a:ext cx="8686800" cy="5943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754856" indent="-297656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001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89100" indent="-317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2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313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22312" y="4406901"/>
            <a:ext cx="7772401" cy="1362076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solidFill>
                  <a:srgbClr val="172A56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98B9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98B9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98B9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98B9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98B9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20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21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2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24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25" name="Body Level One…"/>
          <p:cNvSpPr txBox="1"/>
          <p:nvPr>
            <p:ph type="body" sz="quarter" idx="1"/>
          </p:nvPr>
        </p:nvSpPr>
        <p:spPr>
          <a:xfrm>
            <a:off x="2743200" y="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6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33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34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3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37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8" name="Rectangle 5"/>
          <p:cNvSpPr/>
          <p:nvPr/>
        </p:nvSpPr>
        <p:spPr>
          <a:xfrm>
            <a:off x="0" y="274319"/>
            <a:ext cx="9144000" cy="6309362"/>
          </a:xfrm>
          <a:prstGeom prst="rect">
            <a:avLst/>
          </a:prstGeom>
          <a:solidFill>
            <a:srgbClr val="30365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39" name="Body Level One…"/>
          <p:cNvSpPr txBox="1"/>
          <p:nvPr>
            <p:ph type="body" sz="quarter" idx="1"/>
          </p:nvPr>
        </p:nvSpPr>
        <p:spPr>
          <a:xfrm>
            <a:off x="228600" y="3092368"/>
            <a:ext cx="8686800" cy="6732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873918" indent="-416718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14450" indent="-4000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16100" indent="-444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0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341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ub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48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49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51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52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53" name="Body Level One…"/>
          <p:cNvSpPr txBox="1"/>
          <p:nvPr>
            <p:ph type="body" sz="quarter" idx="1"/>
          </p:nvPr>
        </p:nvSpPr>
        <p:spPr>
          <a:xfrm>
            <a:off x="228600" y="3032711"/>
            <a:ext cx="8686800" cy="57708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1pPr>
            <a:lvl2pPr marL="814387" indent="-357187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257300" indent="-3429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752600" indent="-381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4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355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ast Slide (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4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62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63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6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66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367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18608" y="2944977"/>
            <a:ext cx="2106783" cy="968047"/>
          </a:xfrm>
          <a:prstGeom prst="rect">
            <a:avLst/>
          </a:prstGeom>
          <a:ln w="12700">
            <a:miter lim="400000"/>
          </a:ln>
        </p:spPr>
      </p:pic>
      <p:sp>
        <p:nvSpPr>
          <p:cNvPr id="368" name="Rectangle 1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69" name="Rectangle 4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70" name="Body Level One…"/>
          <p:cNvSpPr txBox="1"/>
          <p:nvPr>
            <p:ph type="body" sz="quarter" idx="1"/>
          </p:nvPr>
        </p:nvSpPr>
        <p:spPr>
          <a:xfrm>
            <a:off x="2743200" y="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1" name="Text Placeholder 2"/>
          <p:cNvSpPr/>
          <p:nvPr>
            <p:ph type="body" sz="quarter" idx="13"/>
          </p:nvPr>
        </p:nvSpPr>
        <p:spPr>
          <a:xfrm>
            <a:off x="2743200" y="658368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79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80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8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84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85" name="Body Level One…"/>
          <p:cNvSpPr txBox="1"/>
          <p:nvPr>
            <p:ph type="body" sz="half" idx="1"/>
          </p:nvPr>
        </p:nvSpPr>
        <p:spPr>
          <a:xfrm>
            <a:off x="304800" y="877824"/>
            <a:ext cx="4167188" cy="52578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86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b="1" sz="1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393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394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39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397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398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99" name="Body Level One…"/>
          <p:cNvSpPr txBox="1"/>
          <p:nvPr>
            <p:ph type="body" sz="half" idx="1"/>
          </p:nvPr>
        </p:nvSpPr>
        <p:spPr>
          <a:xfrm>
            <a:off x="304800" y="685800"/>
            <a:ext cx="4167188" cy="52578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0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op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07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08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10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12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13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ft Al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2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20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21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2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24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25" name="Title Text"/>
          <p:cNvSpPr txBox="1"/>
          <p:nvPr>
            <p:ph type="title"/>
          </p:nvPr>
        </p:nvSpPr>
        <p:spPr>
          <a:xfrm>
            <a:off x="76200" y="1625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427" name="Body Level One…"/>
          <p:cNvSpPr txBox="1"/>
          <p:nvPr>
            <p:ph type="body" idx="1"/>
          </p:nvPr>
        </p:nvSpPr>
        <p:spPr>
          <a:xfrm>
            <a:off x="990600" y="685800"/>
            <a:ext cx="8077200" cy="5334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0" indent="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0" indent="9144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0" indent="13716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34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35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37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38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39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40" name="Body Level One…"/>
          <p:cNvSpPr txBox="1"/>
          <p:nvPr>
            <p:ph type="body" idx="1"/>
          </p:nvPr>
        </p:nvSpPr>
        <p:spPr>
          <a:xfrm>
            <a:off x="328611" y="878860"/>
            <a:ext cx="8510590" cy="468374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754856" indent="-297656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001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89100" indent="-317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1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Title Text"/>
          <p:cNvSpPr txBox="1"/>
          <p:nvPr>
            <p:ph type="title"/>
          </p:nvPr>
        </p:nvSpPr>
        <p:spPr>
          <a:xfrm>
            <a:off x="685800" y="2351900"/>
            <a:ext cx="7772400" cy="553999"/>
          </a:xfrm>
          <a:prstGeom prst="rect">
            <a:avLst/>
          </a:prstGeom>
        </p:spPr>
        <p:txBody>
          <a:bodyPr/>
          <a:lstStyle>
            <a:lvl1pPr defTabSz="914400">
              <a:defRPr b="1" sz="30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49" name="Body Level One…"/>
          <p:cNvSpPr txBox="1"/>
          <p:nvPr>
            <p:ph type="body" sz="quarter" idx="1"/>
          </p:nvPr>
        </p:nvSpPr>
        <p:spPr>
          <a:xfrm>
            <a:off x="1524000" y="3581400"/>
            <a:ext cx="6102350" cy="1752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7429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188719" indent="-274319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676400" indent="-3048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5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18608" y="708354"/>
            <a:ext cx="2106783" cy="968047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Text Placeholder 8"/>
          <p:cNvSpPr/>
          <p:nvPr>
            <p:ph type="body" sz="quarter" idx="13"/>
          </p:nvPr>
        </p:nvSpPr>
        <p:spPr>
          <a:xfrm>
            <a:off x="1524000" y="6096000"/>
            <a:ext cx="6096000" cy="457200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5F6B9F"/>
                </a:solidFill>
                <a:latin typeface="Raleway"/>
                <a:ea typeface="Raleway"/>
                <a:cs typeface="Raleway"/>
                <a:sym typeface="Raleway"/>
              </a:defRPr>
            </a:pPr>
          </a:p>
        </p:txBody>
      </p:sp>
      <p:sp>
        <p:nvSpPr>
          <p:cNvPr id="452" name="Rectangle 5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53" name="Rectangle 6"/>
          <p:cNvSpPr/>
          <p:nvPr/>
        </p:nvSpPr>
        <p:spPr>
          <a:xfrm>
            <a:off x="0" y="6583680"/>
            <a:ext cx="9144000" cy="27432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54" name="Text Placeholder 2"/>
          <p:cNvSpPr/>
          <p:nvPr>
            <p:ph type="body" sz="quarter" idx="14"/>
          </p:nvPr>
        </p:nvSpPr>
        <p:spPr>
          <a:xfrm>
            <a:off x="2743200" y="658368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455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1378567"/>
            <a:ext cx="4038600" cy="4885941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akeaway and 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4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62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63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6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66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67" name="Title Text"/>
          <p:cNvSpPr txBox="1"/>
          <p:nvPr>
            <p:ph type="title"/>
          </p:nvPr>
        </p:nvSpPr>
        <p:spPr>
          <a:xfrm>
            <a:off x="76200" y="310895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68" name="Body Level One…"/>
          <p:cNvSpPr txBox="1"/>
          <p:nvPr>
            <p:ph type="body" idx="1"/>
          </p:nvPr>
        </p:nvSpPr>
        <p:spPr>
          <a:xfrm>
            <a:off x="328611" y="877824"/>
            <a:ext cx="8510590" cy="51054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754856" indent="-297656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001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89100" indent="-317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9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b="1" sz="1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op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76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77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7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81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82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enter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489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490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49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493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494" name="Body Level One…"/>
          <p:cNvSpPr txBox="1"/>
          <p:nvPr>
            <p:ph type="body" idx="1"/>
          </p:nvPr>
        </p:nvSpPr>
        <p:spPr>
          <a:xfrm>
            <a:off x="228600" y="304800"/>
            <a:ext cx="8686800" cy="59436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754856" indent="-297656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200150" indent="-2857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89100" indent="-317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5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496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5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03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04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0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08" name="Body Level One…"/>
          <p:cNvSpPr txBox="1"/>
          <p:nvPr>
            <p:ph type="body" sz="quarter" idx="1"/>
          </p:nvPr>
        </p:nvSpPr>
        <p:spPr>
          <a:xfrm>
            <a:off x="2743200" y="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9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8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16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17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1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20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21" name="Rectangle 5"/>
          <p:cNvSpPr/>
          <p:nvPr/>
        </p:nvSpPr>
        <p:spPr>
          <a:xfrm>
            <a:off x="0" y="274319"/>
            <a:ext cx="9144000" cy="6309362"/>
          </a:xfrm>
          <a:prstGeom prst="rect">
            <a:avLst/>
          </a:prstGeom>
          <a:solidFill>
            <a:srgbClr val="30365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22" name="Body Level One…"/>
          <p:cNvSpPr txBox="1"/>
          <p:nvPr>
            <p:ph type="body" sz="quarter" idx="1"/>
          </p:nvPr>
        </p:nvSpPr>
        <p:spPr>
          <a:xfrm>
            <a:off x="228600" y="3092368"/>
            <a:ext cx="8686800" cy="6732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873918" indent="-416718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14450" indent="-40005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16100" indent="-4445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5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3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524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ub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31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32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3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35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36" name="Body Level One…"/>
          <p:cNvSpPr txBox="1"/>
          <p:nvPr>
            <p:ph type="body" sz="quarter" idx="1"/>
          </p:nvPr>
        </p:nvSpPr>
        <p:spPr>
          <a:xfrm>
            <a:off x="228600" y="3032711"/>
            <a:ext cx="8686800" cy="57708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1pPr>
            <a:lvl2pPr marL="814387" indent="-357187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257300" indent="-3429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752600" indent="-381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b="1" sz="3000">
                <a:solidFill>
                  <a:srgbClr val="475077"/>
                </a:solidFill>
                <a:latin typeface="Lato"/>
                <a:ea typeface="Lato"/>
                <a:cs typeface="Lato"/>
                <a:sym typeface="Lato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7" name="Text Placeholder 2"/>
          <p:cNvSpPr/>
          <p:nvPr>
            <p:ph type="body" sz="quarter" idx="13"/>
          </p:nvPr>
        </p:nvSpPr>
        <p:spPr>
          <a:xfrm>
            <a:off x="2743200" y="-1"/>
            <a:ext cx="3657600" cy="27432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FFFFFF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538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ast Slide (Optio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7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45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46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48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49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pic>
        <p:nvPicPr>
          <p:cNvPr id="550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18608" y="2944977"/>
            <a:ext cx="2106783" cy="968047"/>
          </a:xfrm>
          <a:prstGeom prst="rect">
            <a:avLst/>
          </a:prstGeom>
          <a:ln w="12700">
            <a:miter lim="400000"/>
          </a:ln>
        </p:spPr>
      </p:pic>
      <p:sp>
        <p:nvSpPr>
          <p:cNvPr id="551" name="Rectangle 1"/>
          <p:cNvSpPr/>
          <p:nvPr/>
        </p:nvSpPr>
        <p:spPr>
          <a:xfrm>
            <a:off x="0" y="6096000"/>
            <a:ext cx="9144000" cy="76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2" name="Rectangle 4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53" name="Body Level One…"/>
          <p:cNvSpPr txBox="1"/>
          <p:nvPr>
            <p:ph type="body" sz="quarter" idx="1"/>
          </p:nvPr>
        </p:nvSpPr>
        <p:spPr>
          <a:xfrm>
            <a:off x="2743200" y="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4" name="Text Placeholder 2"/>
          <p:cNvSpPr/>
          <p:nvPr>
            <p:ph type="body" sz="quarter" idx="13"/>
          </p:nvPr>
        </p:nvSpPr>
        <p:spPr>
          <a:xfrm>
            <a:off x="2743200" y="6583680"/>
            <a:ext cx="3657600" cy="274321"/>
          </a:xfrm>
          <a:prstGeom prst="rect">
            <a:avLst/>
          </a:prstGeom>
        </p:spPr>
        <p:txBody>
          <a:bodyPr lIns="0" tIns="0" rIns="0" bIns="0" anchor="ctr"/>
          <a:lstStyle/>
          <a:p>
            <a: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808080"/>
                </a:solidFill>
                <a:latin typeface="Bebas Neue Bold"/>
                <a:ea typeface="Bebas Neue Bold"/>
                <a:cs typeface="Bebas Neue Bold"/>
                <a:sym typeface="Bebas Neue Bold"/>
              </a:defRPr>
            </a:pPr>
          </a:p>
        </p:txBody>
      </p:sp>
      <p:sp>
        <p:nvSpPr>
          <p:cNvPr id="555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62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63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6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66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67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68" name="Body Level One…"/>
          <p:cNvSpPr txBox="1"/>
          <p:nvPr>
            <p:ph type="body" sz="half" idx="1"/>
          </p:nvPr>
        </p:nvSpPr>
        <p:spPr>
          <a:xfrm>
            <a:off x="304800" y="877824"/>
            <a:ext cx="4167188" cy="52578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9" name="Slide Number"/>
          <p:cNvSpPr txBox="1"/>
          <p:nvPr>
            <p:ph type="sldNum" sz="quarter" idx="2"/>
          </p:nvPr>
        </p:nvSpPr>
        <p:spPr>
          <a:xfrm>
            <a:off x="8990037" y="6644640"/>
            <a:ext cx="153964" cy="152401"/>
          </a:xfrm>
          <a:prstGeom prst="rect">
            <a:avLst/>
          </a:prstGeom>
        </p:spPr>
        <p:txBody>
          <a:bodyPr lIns="0" tIns="0" rIns="0" bIns="0"/>
          <a:lstStyle>
            <a:lvl1pPr>
              <a:defRPr b="1" sz="10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8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76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77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79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80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81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82" name="Body Level One…"/>
          <p:cNvSpPr txBox="1"/>
          <p:nvPr>
            <p:ph type="body" sz="half" idx="1"/>
          </p:nvPr>
        </p:nvSpPr>
        <p:spPr>
          <a:xfrm>
            <a:off x="304800" y="685800"/>
            <a:ext cx="4167188" cy="52578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695325" indent="-238125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143000" indent="-2286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625600" indent="-254000" algn="ctr" defTabSz="914400">
              <a:lnSpc>
                <a:spcPct val="125000"/>
              </a:lnSpc>
              <a:spcBef>
                <a:spcPts val="0"/>
              </a:spcBef>
              <a:buFontTx/>
              <a:buChar char="▪"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algn="ctr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3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op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2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590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591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593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594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595" name="Title Text"/>
          <p:cNvSpPr txBox="1"/>
          <p:nvPr>
            <p:ph type="title"/>
          </p:nvPr>
        </p:nvSpPr>
        <p:spPr>
          <a:xfrm>
            <a:off x="76200" y="3149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96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xfrm>
            <a:off x="1434790" y="26838"/>
            <a:ext cx="7690616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4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/>
          <p:nvPr>
            <p:ph type="body" sz="quarter" idx="13"/>
          </p:nvPr>
        </p:nvSpPr>
        <p:spPr>
          <a:xfrm>
            <a:off x="4645030" y="1535112"/>
            <a:ext cx="4041776" cy="639765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ft Al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5" name="Rectangle 2"/>
          <p:cNvGrpSpPr/>
          <p:nvPr/>
        </p:nvGrpSpPr>
        <p:grpSpPr>
          <a:xfrm>
            <a:off x="0" y="6583680"/>
            <a:ext cx="9144000" cy="274321"/>
            <a:chOff x="0" y="0"/>
            <a:chExt cx="9144000" cy="274320"/>
          </a:xfrm>
        </p:grpSpPr>
        <p:sp>
          <p:nvSpPr>
            <p:cNvPr id="603" name="Rectangle"/>
            <p:cNvSpPr/>
            <p:nvPr/>
          </p:nvSpPr>
          <p:spPr>
            <a:xfrm>
              <a:off x="0" y="-1"/>
              <a:ext cx="9144000" cy="274322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spcBef>
                  <a:spcPts val="600"/>
                </a:spcBef>
                <a:defRPr>
                  <a:solidFill>
                    <a:srgbClr val="000000"/>
                  </a:solidFill>
                  <a:latin typeface="Raleway"/>
                  <a:ea typeface="Raleway"/>
                  <a:cs typeface="Raleway"/>
                  <a:sym typeface="Raleway"/>
                </a:defRPr>
              </a:pPr>
            </a:p>
          </p:txBody>
        </p:sp>
        <p:sp>
          <p:nvSpPr>
            <p:cNvPr id="604" name="APPROVED FOR PUBLIC RELEASE"/>
            <p:cNvSpPr txBox="1"/>
            <p:nvPr/>
          </p:nvSpPr>
          <p:spPr>
            <a:xfrm>
              <a:off x="2866181" y="-1"/>
              <a:ext cx="3411638" cy="24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 defTabSz="914400">
                <a:spcBef>
                  <a:spcPts val="600"/>
                </a:spcBef>
                <a:defRPr sz="1600">
                  <a:solidFill>
                    <a:srgbClr val="FFFFFF"/>
                  </a:solidFill>
                  <a:latin typeface="Bebas Neue Bold"/>
                  <a:ea typeface="Bebas Neue Bold"/>
                  <a:cs typeface="Bebas Neue Bold"/>
                  <a:sym typeface="Bebas Neue Bold"/>
                </a:defRPr>
              </a:lvl1pPr>
            </a:lstStyle>
            <a:p>
              <a:pPr/>
              <a:r>
                <a:t>APPROVED FOR PUBLIC RELEASE</a:t>
              </a:r>
            </a:p>
          </p:txBody>
        </p:sp>
      </p:grpSp>
      <p:pic>
        <p:nvPicPr>
          <p:cNvPr id="606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192" y="6605586"/>
            <a:ext cx="498765" cy="228601"/>
          </a:xfrm>
          <a:prstGeom prst="rect">
            <a:avLst/>
          </a:prstGeom>
          <a:ln w="12700">
            <a:miter lim="400000"/>
          </a:ln>
        </p:spPr>
      </p:pic>
      <p:sp>
        <p:nvSpPr>
          <p:cNvPr id="607" name="Rectangle 6"/>
          <p:cNvSpPr/>
          <p:nvPr/>
        </p:nvSpPr>
        <p:spPr>
          <a:xfrm>
            <a:off x="0" y="-1"/>
            <a:ext cx="9144000" cy="2743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 algn="ctr" defTabSz="914400">
              <a:defRPr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</p:txBody>
      </p:sp>
      <p:sp>
        <p:nvSpPr>
          <p:cNvPr id="608" name="Title Text"/>
          <p:cNvSpPr txBox="1"/>
          <p:nvPr>
            <p:ph type="title"/>
          </p:nvPr>
        </p:nvSpPr>
        <p:spPr>
          <a:xfrm>
            <a:off x="76200" y="162579"/>
            <a:ext cx="8991600" cy="523221"/>
          </a:xfrm>
          <a:prstGeom prst="rect">
            <a:avLst/>
          </a:prstGeom>
        </p:spPr>
        <p:txBody>
          <a:bodyPr anchor="t"/>
          <a:lstStyle>
            <a:lvl1pPr algn="l" defTabSz="914400">
              <a:defRPr b="1" sz="28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09" name="Slide Number"/>
          <p:cNvSpPr txBox="1"/>
          <p:nvPr>
            <p:ph type="sldNum" sz="quarter" idx="2"/>
          </p:nvPr>
        </p:nvSpPr>
        <p:spPr>
          <a:xfrm>
            <a:off x="8898597" y="6614159"/>
            <a:ext cx="245404" cy="243841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rgbClr val="BFBFBF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610" name="Body Level One…"/>
          <p:cNvSpPr txBox="1"/>
          <p:nvPr>
            <p:ph type="body" idx="1"/>
          </p:nvPr>
        </p:nvSpPr>
        <p:spPr>
          <a:xfrm>
            <a:off x="990600" y="685800"/>
            <a:ext cx="8077200" cy="53340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0" indent="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0" indent="9144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0" indent="13716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0" indent="1828800" defTabSz="914400">
              <a:lnSpc>
                <a:spcPct val="125000"/>
              </a:lnSpc>
              <a:spcBef>
                <a:spcPts val="0"/>
              </a:spcBef>
              <a:buSzTx/>
              <a:buFontTx/>
              <a:buNone/>
              <a:defRPr sz="25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457206" y="273049"/>
            <a:ext cx="3008314" cy="1162051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idx="1"/>
          </p:nvPr>
        </p:nvSpPr>
        <p:spPr>
          <a:xfrm>
            <a:off x="3575050" y="273053"/>
            <a:ext cx="5111750" cy="585311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Text Placeholder 3"/>
          <p:cNvSpPr/>
          <p:nvPr>
            <p:ph type="body" sz="half" idx="13"/>
          </p:nvPr>
        </p:nvSpPr>
        <p:spPr>
          <a:xfrm>
            <a:off x="457205" y="1435104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792288" y="4800601"/>
            <a:ext cx="5486401" cy="56674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7" name="Picture Placeholder 2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8" name="Body Level One…"/>
          <p:cNvSpPr txBox="1"/>
          <p:nvPr>
            <p:ph type="body" sz="quarter" idx="1"/>
          </p:nvPr>
        </p:nvSpPr>
        <p:spPr>
          <a:xfrm>
            <a:off x="1792288" y="5367340"/>
            <a:ext cx="5486401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Relationship Id="rId20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2.xml"/><Relationship Id="rId25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4.xml"/><Relationship Id="rId27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6.xml"/><Relationship Id="rId29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28.xml"/><Relationship Id="rId31" Type="http://schemas.openxmlformats.org/officeDocument/2006/relationships/slideLayout" Target="../slideLayouts/slideLayout29.xml"/><Relationship Id="rId32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1.xml"/><Relationship Id="rId34" Type="http://schemas.openxmlformats.org/officeDocument/2006/relationships/slideLayout" Target="../slideLayouts/slideLayout32.xml"/><Relationship Id="rId35" Type="http://schemas.openxmlformats.org/officeDocument/2006/relationships/slideLayout" Target="../slideLayouts/slideLayout33.xml"/><Relationship Id="rId36" Type="http://schemas.openxmlformats.org/officeDocument/2006/relationships/slideLayout" Target="../slideLayouts/slideLayout34.xml"/><Relationship Id="rId37" Type="http://schemas.openxmlformats.org/officeDocument/2006/relationships/slideLayout" Target="../slideLayouts/slideLayout35.xml"/><Relationship Id="rId38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38.xml"/><Relationship Id="rId41" Type="http://schemas.openxmlformats.org/officeDocument/2006/relationships/slideLayout" Target="../slideLayouts/slideLayout39.xml"/><Relationship Id="rId42" Type="http://schemas.openxmlformats.org/officeDocument/2006/relationships/slideLayout" Target="../slideLayouts/slideLayout40.xml"/><Relationship Id="rId43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2.xml"/><Relationship Id="rId45" Type="http://schemas.openxmlformats.org/officeDocument/2006/relationships/slideLayout" Target="../slideLayouts/slideLayout43.xml"/><Relationship Id="rId46" Type="http://schemas.openxmlformats.org/officeDocument/2006/relationships/slideLayout" Target="../slideLayouts/slideLayout44.xml"/><Relationship Id="rId47" Type="http://schemas.openxmlformats.org/officeDocument/2006/relationships/slideLayout" Target="../slideLayouts/slideLayout45.xml"/><Relationship Id="rId48" Type="http://schemas.openxmlformats.org/officeDocument/2006/relationships/slideLayout" Target="../slideLayouts/slideLayout46.xml"/><Relationship Id="rId49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48.xml"/><Relationship Id="rId51" Type="http://schemas.openxmlformats.org/officeDocument/2006/relationships/slideLayout" Target="../slideLayouts/slideLayout49.xml"/><Relationship Id="rId52" Type="http://schemas.openxmlformats.org/officeDocument/2006/relationships/slideLayout" Target="../slideLayouts/slideLayout5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/>
          <p:nvPr/>
        </p:nvGrpSpPr>
        <p:grpSpPr>
          <a:xfrm>
            <a:off x="0" y="5"/>
            <a:ext cx="9144000" cy="1221193"/>
            <a:chOff x="0" y="2"/>
            <a:chExt cx="9144000" cy="1221191"/>
          </a:xfrm>
        </p:grpSpPr>
        <p:sp>
          <p:nvSpPr>
            <p:cNvPr id="2" name="Rectangle 7"/>
            <p:cNvSpPr/>
            <p:nvPr/>
          </p:nvSpPr>
          <p:spPr>
            <a:xfrm>
              <a:off x="0" y="2"/>
              <a:ext cx="9144000" cy="1221193"/>
            </a:xfrm>
            <a:prstGeom prst="rect">
              <a:avLst/>
            </a:prstGeom>
            <a:solidFill>
              <a:srgbClr val="172A56"/>
            </a:solidFill>
            <a:ln w="9525" cap="flat">
              <a:solidFill>
                <a:srgbClr val="FBBD02"/>
              </a:solidFill>
              <a:prstDash val="solid"/>
              <a:round/>
            </a:ln>
            <a:effectLst>
              <a:outerShdw sx="100000" sy="100000" kx="0" ky="0" algn="b" rotWithShape="0" blurRad="38100" dist="23000" dir="5400000">
                <a:srgbClr val="000000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" name="Straight Connector 8"/>
            <p:cNvSpPr/>
            <p:nvPr/>
          </p:nvSpPr>
          <p:spPr>
            <a:xfrm>
              <a:off x="0" y="1221193"/>
              <a:ext cx="9144000" cy="1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pic>
          <p:nvPicPr>
            <p:cNvPr id="4" name="Picture 9" descr="Picture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8161" y="162776"/>
              <a:ext cx="1026430" cy="914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6" name="Title Text"/>
          <p:cNvSpPr txBox="1"/>
          <p:nvPr>
            <p:ph type="title"/>
          </p:nvPr>
        </p:nvSpPr>
        <p:spPr>
          <a:xfrm>
            <a:off x="1538867" y="36750"/>
            <a:ext cx="757910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Body Level One…"/>
          <p:cNvSpPr txBox="1"/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8428176" y="6404294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B9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2" r:id="rId36"/>
    <p:sldLayoutId id="2147483683" r:id="rId37"/>
    <p:sldLayoutId id="2147483684" r:id="rId38"/>
    <p:sldLayoutId id="2147483685" r:id="rId39"/>
    <p:sldLayoutId id="2147483686" r:id="rId40"/>
    <p:sldLayoutId id="2147483687" r:id="rId41"/>
    <p:sldLayoutId id="2147483688" r:id="rId42"/>
    <p:sldLayoutId id="2147483689" r:id="rId43"/>
    <p:sldLayoutId id="2147483690" r:id="rId44"/>
    <p:sldLayoutId id="2147483691" r:id="rId45"/>
    <p:sldLayoutId id="2147483692" r:id="rId46"/>
    <p:sldLayoutId id="2147483693" r:id="rId47"/>
    <p:sldLayoutId id="2147483694" r:id="rId48"/>
    <p:sldLayoutId id="2147483695" r:id="rId49"/>
    <p:sldLayoutId id="2147483696" r:id="rId50"/>
    <p:sldLayoutId id="2147483697" r:id="rId51"/>
    <p:sldLayoutId id="2147483698" r:id="rId5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ln>
            <a:noFill/>
          </a:ln>
          <a:solidFill>
            <a:srgbClr val="172A56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Footer Placeholder 4"/>
          <p:cNvSpPr txBox="1"/>
          <p:nvPr/>
        </p:nvSpPr>
        <p:spPr>
          <a:xfrm>
            <a:off x="3124200" y="6315394"/>
            <a:ext cx="2895600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98B9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620" name="Title 1"/>
          <p:cNvSpPr txBox="1"/>
          <p:nvPr>
            <p:ph type="ctrTitle"/>
          </p:nvPr>
        </p:nvSpPr>
        <p:spPr>
          <a:xfrm>
            <a:off x="685800" y="2016453"/>
            <a:ext cx="7772400" cy="1470026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Proposed Verification Process Discussion – Day 2</a:t>
            </a:r>
          </a:p>
        </p:txBody>
      </p:sp>
      <p:sp>
        <p:nvSpPr>
          <p:cNvPr id="621" name="Subtitle 2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Signe Redfield (NRL)</a:t>
            </a:r>
          </a:p>
        </p:txBody>
      </p:sp>
      <p:pic>
        <p:nvPicPr>
          <p:cNvPr id="622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881790" y="473430"/>
            <a:ext cx="1368573" cy="1219201"/>
          </a:xfrm>
          <a:prstGeom prst="rect">
            <a:avLst/>
          </a:prstGeom>
          <a:ln w="12700">
            <a:miter lim="400000"/>
          </a:ln>
        </p:spPr>
      </p:pic>
      <p:sp>
        <p:nvSpPr>
          <p:cNvPr id="623" name="Slide Number Placeholder 5"/>
          <p:cNvSpPr txBox="1"/>
          <p:nvPr>
            <p:ph type="sldNum" sz="quarter" idx="2"/>
          </p:nvPr>
        </p:nvSpPr>
        <p:spPr>
          <a:xfrm>
            <a:off x="8505418" y="6404294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A:  Approved for public release.  Distribution unlimited.</a:t>
            </a:r>
          </a:p>
        </p:txBody>
      </p:sp>
      <p:sp>
        <p:nvSpPr>
          <p:cNvPr id="752" name="Parallelogram 9"/>
          <p:cNvSpPr/>
          <p:nvPr/>
        </p:nvSpPr>
        <p:spPr>
          <a:xfrm flipH="1" flipV="1">
            <a:off x="1218339" y="3028282"/>
            <a:ext cx="2329043" cy="719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683" y="0"/>
                </a:lnTo>
                <a:lnTo>
                  <a:pt x="21600" y="0"/>
                </a:lnTo>
                <a:lnTo>
                  <a:pt x="12917" y="21600"/>
                </a:lnTo>
                <a:close/>
              </a:path>
            </a:pathLst>
          </a:custGeom>
          <a:ln w="28575">
            <a:solidFill>
              <a:srgbClr val="008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53" name="Straight Connector 14"/>
          <p:cNvSpPr/>
          <p:nvPr/>
        </p:nvSpPr>
        <p:spPr>
          <a:xfrm flipH="1" flipV="1">
            <a:off x="2151500" y="3031488"/>
            <a:ext cx="210987" cy="2007967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54" name="Straight Connector 17"/>
          <p:cNvSpPr/>
          <p:nvPr/>
        </p:nvSpPr>
        <p:spPr>
          <a:xfrm flipH="1" flipV="1">
            <a:off x="1220315" y="3747720"/>
            <a:ext cx="1110374" cy="1325352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55" name="Straight Connector 21"/>
          <p:cNvSpPr/>
          <p:nvPr/>
        </p:nvSpPr>
        <p:spPr>
          <a:xfrm flipH="1">
            <a:off x="2478441" y="3034220"/>
            <a:ext cx="1062547" cy="2011966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760" name="Cube 11"/>
          <p:cNvGrpSpPr/>
          <p:nvPr/>
        </p:nvGrpSpPr>
        <p:grpSpPr>
          <a:xfrm>
            <a:off x="2333015" y="5045640"/>
            <a:ext cx="135859" cy="128082"/>
            <a:chOff x="0" y="0"/>
            <a:chExt cx="135858" cy="128081"/>
          </a:xfrm>
        </p:grpSpPr>
        <p:sp>
          <p:nvSpPr>
            <p:cNvPr id="756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7" name="Shape"/>
            <p:cNvSpPr/>
            <p:nvPr/>
          </p:nvSpPr>
          <p:spPr>
            <a:xfrm>
              <a:off x="103838" y="-1"/>
              <a:ext cx="32021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8" name="Shape"/>
            <p:cNvSpPr/>
            <p:nvPr/>
          </p:nvSpPr>
          <p:spPr>
            <a:xfrm>
              <a:off x="0" y="-1"/>
              <a:ext cx="135858" cy="3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9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3366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61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762" name="Content Placeholder 2"/>
          <p:cNvSpPr txBox="1"/>
          <p:nvPr>
            <p:ph type="body" sz="half" idx="1"/>
          </p:nvPr>
        </p:nvSpPr>
        <p:spPr>
          <a:xfrm>
            <a:off x="4425834" y="1195056"/>
            <a:ext cx="4260966" cy="4931109"/>
          </a:xfrm>
          <a:prstGeom prst="rect">
            <a:avLst/>
          </a:prstGeom>
        </p:spPr>
        <p:txBody>
          <a:bodyPr/>
          <a:lstStyle/>
          <a:p>
            <a:pPr/>
            <a:r>
              <a:t>Verification process demonstrates that behavior meets specifications</a:t>
            </a:r>
          </a:p>
        </p:txBody>
      </p:sp>
      <p:sp>
        <p:nvSpPr>
          <p:cNvPr id="763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64" name="Parallelogram 7"/>
          <p:cNvSpPr/>
          <p:nvPr/>
        </p:nvSpPr>
        <p:spPr>
          <a:xfrm flipV="1" rot="5400000">
            <a:off x="876657" y="2404726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65" name="Rectangle 6"/>
          <p:cNvSpPr/>
          <p:nvPr/>
        </p:nvSpPr>
        <p:spPr>
          <a:xfrm rot="10800000">
            <a:off x="2204617" y="1904950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768" name="Cloud 23"/>
          <p:cNvGrpSpPr/>
          <p:nvPr/>
        </p:nvGrpSpPr>
        <p:grpSpPr>
          <a:xfrm>
            <a:off x="1927735" y="2562080"/>
            <a:ext cx="869181" cy="549249"/>
            <a:chOff x="0" y="0"/>
            <a:chExt cx="869180" cy="549248"/>
          </a:xfrm>
        </p:grpSpPr>
        <p:sp>
          <p:nvSpPr>
            <p:cNvPr id="766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767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769" name="Parallelogram 8"/>
          <p:cNvSpPr/>
          <p:nvPr/>
        </p:nvSpPr>
        <p:spPr>
          <a:xfrm flipV="1" rot="5400000">
            <a:off x="2127114" y="2404727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0" name="Rectangle 5"/>
          <p:cNvSpPr/>
          <p:nvPr/>
        </p:nvSpPr>
        <p:spPr>
          <a:xfrm rot="10800000">
            <a:off x="1399632" y="2529203"/>
            <a:ext cx="1172309" cy="1172309"/>
          </a:xfrm>
          <a:prstGeom prst="rect">
            <a:avLst/>
          </a:prstGeom>
          <a:ln w="28575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1" name="Straight Arrow Connector 12"/>
          <p:cNvSpPr/>
          <p:nvPr/>
        </p:nvSpPr>
        <p:spPr>
          <a:xfrm>
            <a:off x="2391430" y="3187703"/>
            <a:ext cx="1" cy="716424"/>
          </a:xfrm>
          <a:prstGeom prst="line">
            <a:avLst/>
          </a:prstGeom>
          <a:ln w="57150">
            <a:solidFill>
              <a:srgbClr val="0000FF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774" name="Cloud 20"/>
          <p:cNvGrpSpPr/>
          <p:nvPr/>
        </p:nvGrpSpPr>
        <p:grpSpPr>
          <a:xfrm>
            <a:off x="2084537" y="4006687"/>
            <a:ext cx="613560" cy="387718"/>
            <a:chOff x="0" y="0"/>
            <a:chExt cx="613558" cy="387717"/>
          </a:xfrm>
        </p:grpSpPr>
        <p:sp>
          <p:nvSpPr>
            <p:cNvPr id="772" name="Shape"/>
            <p:cNvSpPr/>
            <p:nvPr/>
          </p:nvSpPr>
          <p:spPr>
            <a:xfrm>
              <a:off x="0" y="-1"/>
              <a:ext cx="613559" cy="387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0000B5"/>
            </a:solidFill>
            <a:ln w="9525" cap="flat">
              <a:solidFill>
                <a:srgbClr val="00009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773" name="Shape"/>
            <p:cNvSpPr/>
            <p:nvPr/>
          </p:nvSpPr>
          <p:spPr>
            <a:xfrm>
              <a:off x="31155" y="19715"/>
              <a:ext cx="562225" cy="32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775" name="Straight Connector 19"/>
          <p:cNvSpPr/>
          <p:nvPr/>
        </p:nvSpPr>
        <p:spPr>
          <a:xfrm flipH="1">
            <a:off x="2438644" y="3750452"/>
            <a:ext cx="174122" cy="1322621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Parallelogram 9"/>
          <p:cNvSpPr/>
          <p:nvPr/>
        </p:nvSpPr>
        <p:spPr>
          <a:xfrm flipH="1" flipV="1">
            <a:off x="1218339" y="3028282"/>
            <a:ext cx="2329043" cy="719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683" y="0"/>
                </a:lnTo>
                <a:lnTo>
                  <a:pt x="21600" y="0"/>
                </a:lnTo>
                <a:lnTo>
                  <a:pt x="12917" y="21600"/>
                </a:lnTo>
                <a:close/>
              </a:path>
            </a:pathLst>
          </a:custGeom>
          <a:ln w="28575">
            <a:solidFill>
              <a:srgbClr val="008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78" name="Straight Connector 14"/>
          <p:cNvSpPr/>
          <p:nvPr/>
        </p:nvSpPr>
        <p:spPr>
          <a:xfrm flipH="1" flipV="1">
            <a:off x="2151500" y="3031488"/>
            <a:ext cx="210987" cy="2007967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79" name="Straight Connector 17"/>
          <p:cNvSpPr/>
          <p:nvPr/>
        </p:nvSpPr>
        <p:spPr>
          <a:xfrm flipH="1" flipV="1">
            <a:off x="1220315" y="3747720"/>
            <a:ext cx="1110374" cy="1325352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80" name="Straight Connector 21"/>
          <p:cNvSpPr/>
          <p:nvPr/>
        </p:nvSpPr>
        <p:spPr>
          <a:xfrm flipH="1">
            <a:off x="2478441" y="3034220"/>
            <a:ext cx="1062547" cy="2011966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785" name="Cube 11"/>
          <p:cNvGrpSpPr/>
          <p:nvPr/>
        </p:nvGrpSpPr>
        <p:grpSpPr>
          <a:xfrm>
            <a:off x="2333015" y="5045640"/>
            <a:ext cx="135859" cy="128082"/>
            <a:chOff x="0" y="0"/>
            <a:chExt cx="135858" cy="128081"/>
          </a:xfrm>
        </p:grpSpPr>
        <p:sp>
          <p:nvSpPr>
            <p:cNvPr id="781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2" name="Shape"/>
            <p:cNvSpPr/>
            <p:nvPr/>
          </p:nvSpPr>
          <p:spPr>
            <a:xfrm>
              <a:off x="103838" y="-1"/>
              <a:ext cx="32021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3" name="Shape"/>
            <p:cNvSpPr/>
            <p:nvPr/>
          </p:nvSpPr>
          <p:spPr>
            <a:xfrm>
              <a:off x="0" y="-1"/>
              <a:ext cx="135858" cy="3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4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3366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86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787" name="Content Placeholder 2"/>
          <p:cNvSpPr txBox="1"/>
          <p:nvPr>
            <p:ph type="body" sz="half" idx="1"/>
          </p:nvPr>
        </p:nvSpPr>
        <p:spPr>
          <a:xfrm>
            <a:off x="4158584" y="1195056"/>
            <a:ext cx="4528216" cy="4931109"/>
          </a:xfrm>
          <a:prstGeom prst="rect">
            <a:avLst/>
          </a:prstGeom>
        </p:spPr>
        <p:txBody>
          <a:bodyPr/>
          <a:lstStyle/>
          <a:p>
            <a:pPr/>
            <a:r>
              <a:t>Validation process produces final behavior</a:t>
            </a:r>
          </a:p>
          <a:p>
            <a:pPr/>
            <a:r>
              <a:t>Assumes implementation in order to test against user needs</a:t>
            </a:r>
          </a:p>
        </p:txBody>
      </p:sp>
      <p:sp>
        <p:nvSpPr>
          <p:cNvPr id="788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89" name="Parallelogram 7"/>
          <p:cNvSpPr/>
          <p:nvPr/>
        </p:nvSpPr>
        <p:spPr>
          <a:xfrm flipV="1" rot="5400000">
            <a:off x="876657" y="2404726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0" name="Rectangle 6"/>
          <p:cNvSpPr/>
          <p:nvPr/>
        </p:nvSpPr>
        <p:spPr>
          <a:xfrm rot="10800000">
            <a:off x="2204617" y="1904950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1" name="Parallelogram 8"/>
          <p:cNvSpPr/>
          <p:nvPr/>
        </p:nvSpPr>
        <p:spPr>
          <a:xfrm flipV="1" rot="5400000">
            <a:off x="2127114" y="2404727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2" name="Rectangle 5"/>
          <p:cNvSpPr/>
          <p:nvPr/>
        </p:nvSpPr>
        <p:spPr>
          <a:xfrm rot="10800000">
            <a:off x="1399632" y="2529203"/>
            <a:ext cx="1172309" cy="1172309"/>
          </a:xfrm>
          <a:prstGeom prst="rect">
            <a:avLst/>
          </a:prstGeom>
          <a:ln w="28575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93" name="Straight Arrow Connector 12"/>
          <p:cNvSpPr/>
          <p:nvPr/>
        </p:nvSpPr>
        <p:spPr>
          <a:xfrm>
            <a:off x="2391429" y="4464958"/>
            <a:ext cx="1" cy="893717"/>
          </a:xfrm>
          <a:prstGeom prst="line">
            <a:avLst/>
          </a:prstGeom>
          <a:ln w="57150">
            <a:solidFill>
              <a:srgbClr val="0000FF"/>
            </a:solidFill>
            <a:tailEnd type="triangle"/>
          </a:ln>
        </p:spPr>
        <p:txBody>
          <a:bodyPr lIns="45719" rIns="45719"/>
          <a:lstStyle/>
          <a:p>
            <a:pPr/>
          </a:p>
        </p:txBody>
      </p:sp>
      <p:grpSp>
        <p:nvGrpSpPr>
          <p:cNvPr id="796" name="Cloud 18"/>
          <p:cNvGrpSpPr/>
          <p:nvPr/>
        </p:nvGrpSpPr>
        <p:grpSpPr>
          <a:xfrm>
            <a:off x="2084537" y="4006687"/>
            <a:ext cx="613560" cy="387718"/>
            <a:chOff x="0" y="0"/>
            <a:chExt cx="613558" cy="387717"/>
          </a:xfrm>
        </p:grpSpPr>
        <p:sp>
          <p:nvSpPr>
            <p:cNvPr id="794" name="Shape"/>
            <p:cNvSpPr/>
            <p:nvPr/>
          </p:nvSpPr>
          <p:spPr>
            <a:xfrm>
              <a:off x="0" y="-1"/>
              <a:ext cx="613559" cy="387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0000B5"/>
            </a:solidFill>
            <a:ln w="9525" cap="flat">
              <a:solidFill>
                <a:srgbClr val="000090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795" name="Shape"/>
            <p:cNvSpPr/>
            <p:nvPr/>
          </p:nvSpPr>
          <p:spPr>
            <a:xfrm>
              <a:off x="31155" y="19715"/>
              <a:ext cx="562225" cy="32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797" name="Straight Connector 19"/>
          <p:cNvSpPr/>
          <p:nvPr/>
        </p:nvSpPr>
        <p:spPr>
          <a:xfrm flipH="1">
            <a:off x="2438644" y="3750452"/>
            <a:ext cx="174122" cy="1322621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02" name="Cube 20"/>
          <p:cNvGrpSpPr/>
          <p:nvPr/>
        </p:nvGrpSpPr>
        <p:grpSpPr>
          <a:xfrm>
            <a:off x="2330688" y="5438547"/>
            <a:ext cx="116458" cy="109792"/>
            <a:chOff x="0" y="0"/>
            <a:chExt cx="116457" cy="109790"/>
          </a:xfrm>
        </p:grpSpPr>
        <p:sp>
          <p:nvSpPr>
            <p:cNvPr id="798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9" name="Shape"/>
            <p:cNvSpPr/>
            <p:nvPr/>
          </p:nvSpPr>
          <p:spPr>
            <a:xfrm>
              <a:off x="89008" y="0"/>
              <a:ext cx="2744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0" name="Shape"/>
            <p:cNvSpPr/>
            <p:nvPr/>
          </p:nvSpPr>
          <p:spPr>
            <a:xfrm>
              <a:off x="-1" y="-1"/>
              <a:ext cx="116459" cy="2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1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traight Connector 23"/>
          <p:cNvSpPr/>
          <p:nvPr/>
        </p:nvSpPr>
        <p:spPr>
          <a:xfrm flipH="1" flipV="1">
            <a:off x="2348837" y="1766783"/>
            <a:ext cx="143527" cy="1365935"/>
          </a:xfrm>
          <a:prstGeom prst="line">
            <a:avLst/>
          </a:prstGeom>
          <a:ln w="5715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05" name="Parallelogram 9"/>
          <p:cNvSpPr/>
          <p:nvPr/>
        </p:nvSpPr>
        <p:spPr>
          <a:xfrm flipH="1" flipV="1">
            <a:off x="1553260" y="3125982"/>
            <a:ext cx="2329042" cy="719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683" y="0"/>
                </a:lnTo>
                <a:lnTo>
                  <a:pt x="21600" y="0"/>
                </a:lnTo>
                <a:lnTo>
                  <a:pt x="12917" y="21600"/>
                </a:lnTo>
                <a:close/>
              </a:path>
            </a:pathLst>
          </a:custGeom>
          <a:ln w="28575">
            <a:solidFill>
              <a:srgbClr val="008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06" name="Straight Connector 14"/>
          <p:cNvSpPr/>
          <p:nvPr/>
        </p:nvSpPr>
        <p:spPr>
          <a:xfrm flipH="1" flipV="1">
            <a:off x="2486419" y="3129187"/>
            <a:ext cx="210987" cy="2007967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07" name="Straight Connector 17"/>
          <p:cNvSpPr/>
          <p:nvPr/>
        </p:nvSpPr>
        <p:spPr>
          <a:xfrm flipH="1" flipV="1">
            <a:off x="1555235" y="3845419"/>
            <a:ext cx="1110374" cy="1325352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08" name="Straight Connector 21"/>
          <p:cNvSpPr/>
          <p:nvPr/>
        </p:nvSpPr>
        <p:spPr>
          <a:xfrm flipH="1">
            <a:off x="2813361" y="3131918"/>
            <a:ext cx="1062547" cy="2011966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13" name="Cube 11"/>
          <p:cNvGrpSpPr/>
          <p:nvPr/>
        </p:nvGrpSpPr>
        <p:grpSpPr>
          <a:xfrm>
            <a:off x="2667935" y="5143339"/>
            <a:ext cx="135859" cy="128082"/>
            <a:chOff x="0" y="0"/>
            <a:chExt cx="135858" cy="128081"/>
          </a:xfrm>
        </p:grpSpPr>
        <p:sp>
          <p:nvSpPr>
            <p:cNvPr id="809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0" name="Shape"/>
            <p:cNvSpPr/>
            <p:nvPr/>
          </p:nvSpPr>
          <p:spPr>
            <a:xfrm>
              <a:off x="103838" y="-1"/>
              <a:ext cx="32021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1" name="Shape"/>
            <p:cNvSpPr/>
            <p:nvPr/>
          </p:nvSpPr>
          <p:spPr>
            <a:xfrm>
              <a:off x="0" y="-1"/>
              <a:ext cx="135858" cy="3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2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3366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14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815" name="Content Placeholder 2"/>
          <p:cNvSpPr txBox="1"/>
          <p:nvPr>
            <p:ph type="body" sz="half" idx="1"/>
          </p:nvPr>
        </p:nvSpPr>
        <p:spPr>
          <a:xfrm>
            <a:off x="4786557" y="1195056"/>
            <a:ext cx="3900243" cy="4931109"/>
          </a:xfrm>
          <a:prstGeom prst="rect">
            <a:avLst/>
          </a:prstGeom>
        </p:spPr>
        <p:txBody>
          <a:bodyPr/>
          <a:lstStyle/>
          <a:p>
            <a:pPr/>
          </a:p>
          <a:p>
            <a:pPr/>
            <a:r>
              <a:t>Autonomous system design:</a:t>
            </a:r>
          </a:p>
          <a:p>
            <a:pPr/>
            <a:r>
              <a:t>Verification process actually extends through the entire design phase</a:t>
            </a:r>
          </a:p>
        </p:txBody>
      </p:sp>
      <p:sp>
        <p:nvSpPr>
          <p:cNvPr id="816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17" name="Parallelogram 7"/>
          <p:cNvSpPr/>
          <p:nvPr/>
        </p:nvSpPr>
        <p:spPr>
          <a:xfrm flipV="1" rot="5400000">
            <a:off x="1211577" y="2502425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8" name="Rectangle 6"/>
          <p:cNvSpPr/>
          <p:nvPr/>
        </p:nvSpPr>
        <p:spPr>
          <a:xfrm rot="10800000">
            <a:off x="2539538" y="2002649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19" name="Parallelogram 8"/>
          <p:cNvSpPr/>
          <p:nvPr/>
        </p:nvSpPr>
        <p:spPr>
          <a:xfrm flipV="1" rot="5400000">
            <a:off x="2462034" y="2502426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0" name="Rectangle 5"/>
          <p:cNvSpPr/>
          <p:nvPr/>
        </p:nvSpPr>
        <p:spPr>
          <a:xfrm rot="10800000">
            <a:off x="1734553" y="2626903"/>
            <a:ext cx="1172309" cy="1172309"/>
          </a:xfrm>
          <a:prstGeom prst="rect">
            <a:avLst/>
          </a:prstGeom>
          <a:ln w="28575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1" name="Straight Connector 19"/>
          <p:cNvSpPr/>
          <p:nvPr/>
        </p:nvSpPr>
        <p:spPr>
          <a:xfrm flipH="1">
            <a:off x="2773564" y="3848151"/>
            <a:ext cx="174122" cy="1322621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26" name="Cube 20"/>
          <p:cNvGrpSpPr/>
          <p:nvPr/>
        </p:nvGrpSpPr>
        <p:grpSpPr>
          <a:xfrm>
            <a:off x="2665608" y="5536246"/>
            <a:ext cx="116459" cy="109792"/>
            <a:chOff x="0" y="0"/>
            <a:chExt cx="116457" cy="109790"/>
          </a:xfrm>
        </p:grpSpPr>
        <p:sp>
          <p:nvSpPr>
            <p:cNvPr id="822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3" name="Shape"/>
            <p:cNvSpPr/>
            <p:nvPr/>
          </p:nvSpPr>
          <p:spPr>
            <a:xfrm>
              <a:off x="89008" y="0"/>
              <a:ext cx="2744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4" name="Shape"/>
            <p:cNvSpPr/>
            <p:nvPr/>
          </p:nvSpPr>
          <p:spPr>
            <a:xfrm>
              <a:off x="-1" y="-1"/>
              <a:ext cx="116459" cy="2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5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27" name="Parallelogram 22"/>
          <p:cNvSpPr/>
          <p:nvPr/>
        </p:nvSpPr>
        <p:spPr>
          <a:xfrm flipH="1" flipV="1">
            <a:off x="803968" y="1766783"/>
            <a:ext cx="3843040" cy="120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812" y="0"/>
                </a:lnTo>
                <a:lnTo>
                  <a:pt x="21600" y="0"/>
                </a:lnTo>
                <a:lnTo>
                  <a:pt x="12788" y="21600"/>
                </a:lnTo>
                <a:close/>
              </a:path>
            </a:pathLst>
          </a:custGeom>
          <a:ln w="57150">
            <a:solidFill>
              <a:srgbClr val="0049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28" name="Straight Connector 24"/>
          <p:cNvSpPr/>
          <p:nvPr/>
        </p:nvSpPr>
        <p:spPr>
          <a:xfrm flipH="1" flipV="1">
            <a:off x="803967" y="2958288"/>
            <a:ext cx="735570" cy="877982"/>
          </a:xfrm>
          <a:prstGeom prst="line">
            <a:avLst/>
          </a:prstGeom>
          <a:ln w="5715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29" name="Straight Connector 25"/>
          <p:cNvSpPr/>
          <p:nvPr/>
        </p:nvSpPr>
        <p:spPr>
          <a:xfrm flipH="1">
            <a:off x="3878226" y="1766783"/>
            <a:ext cx="768781" cy="1372663"/>
          </a:xfrm>
          <a:prstGeom prst="line">
            <a:avLst/>
          </a:prstGeom>
          <a:ln w="5715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30" name="Straight Connector 26"/>
          <p:cNvSpPr/>
          <p:nvPr/>
        </p:nvSpPr>
        <p:spPr>
          <a:xfrm flipH="1">
            <a:off x="2959265" y="2958288"/>
            <a:ext cx="115583" cy="877979"/>
          </a:xfrm>
          <a:prstGeom prst="line">
            <a:avLst/>
          </a:prstGeom>
          <a:ln w="5715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Straight Connector 23"/>
          <p:cNvSpPr/>
          <p:nvPr/>
        </p:nvSpPr>
        <p:spPr>
          <a:xfrm flipH="1" flipV="1">
            <a:off x="2348837" y="1766783"/>
            <a:ext cx="143527" cy="1365935"/>
          </a:xfrm>
          <a:prstGeom prst="line">
            <a:avLst/>
          </a:prstGeom>
          <a:ln w="2540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33" name="Parallelogram 9"/>
          <p:cNvSpPr/>
          <p:nvPr/>
        </p:nvSpPr>
        <p:spPr>
          <a:xfrm flipH="1" flipV="1">
            <a:off x="1553260" y="3125982"/>
            <a:ext cx="2329042" cy="719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683" y="0"/>
                </a:lnTo>
                <a:lnTo>
                  <a:pt x="21600" y="0"/>
                </a:lnTo>
                <a:lnTo>
                  <a:pt x="12917" y="21600"/>
                </a:lnTo>
                <a:close/>
              </a:path>
            </a:pathLst>
          </a:custGeom>
          <a:ln w="28575">
            <a:solidFill>
              <a:srgbClr val="008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34" name="Straight Connector 14"/>
          <p:cNvSpPr/>
          <p:nvPr/>
        </p:nvSpPr>
        <p:spPr>
          <a:xfrm flipH="1" flipV="1">
            <a:off x="2486419" y="3129187"/>
            <a:ext cx="210987" cy="2007967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35" name="Straight Connector 17"/>
          <p:cNvSpPr/>
          <p:nvPr/>
        </p:nvSpPr>
        <p:spPr>
          <a:xfrm flipH="1" flipV="1">
            <a:off x="1555235" y="3845419"/>
            <a:ext cx="1110374" cy="1325352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36" name="Straight Connector 21"/>
          <p:cNvSpPr/>
          <p:nvPr/>
        </p:nvSpPr>
        <p:spPr>
          <a:xfrm flipH="1">
            <a:off x="2813361" y="3131918"/>
            <a:ext cx="1062547" cy="2011966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41" name="Cube 11"/>
          <p:cNvGrpSpPr/>
          <p:nvPr/>
        </p:nvGrpSpPr>
        <p:grpSpPr>
          <a:xfrm>
            <a:off x="2667935" y="5143339"/>
            <a:ext cx="135859" cy="128082"/>
            <a:chOff x="0" y="0"/>
            <a:chExt cx="135858" cy="128081"/>
          </a:xfrm>
        </p:grpSpPr>
        <p:sp>
          <p:nvSpPr>
            <p:cNvPr id="837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8" name="Shape"/>
            <p:cNvSpPr/>
            <p:nvPr/>
          </p:nvSpPr>
          <p:spPr>
            <a:xfrm>
              <a:off x="103838" y="-1"/>
              <a:ext cx="32021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9" name="Shape"/>
            <p:cNvSpPr/>
            <p:nvPr/>
          </p:nvSpPr>
          <p:spPr>
            <a:xfrm>
              <a:off x="0" y="-1"/>
              <a:ext cx="135858" cy="3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0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3366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42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/>
            <a:r>
              <a:t>Deck of Cards Analogy</a:t>
            </a:r>
          </a:p>
        </p:txBody>
      </p:sp>
      <p:sp>
        <p:nvSpPr>
          <p:cNvPr id="843" name="Content Placeholder 2"/>
          <p:cNvSpPr txBox="1"/>
          <p:nvPr>
            <p:ph type="body" sz="half" idx="1"/>
          </p:nvPr>
        </p:nvSpPr>
        <p:spPr>
          <a:xfrm>
            <a:off x="4786557" y="1195056"/>
            <a:ext cx="3900243" cy="49311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Tools = suits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Spades = Specifications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Diamonds = Evaluation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Clubs = Testing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Hearts = Analytical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Rules for Tools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Ex:  A=1, A=11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Instruction Sets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Solitaire, Bridge, Cribbage, Crazy 8’s, Crazy 7’s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Properties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Common feature of card games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How to win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Points representation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What cards you use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Rules for Properties?</a:t>
            </a:r>
          </a:p>
        </p:txBody>
      </p:sp>
      <p:sp>
        <p:nvSpPr>
          <p:cNvPr id="844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847" name="Parallelogram 7"/>
          <p:cNvGrpSpPr/>
          <p:nvPr/>
        </p:nvGrpSpPr>
        <p:grpSpPr>
          <a:xfrm>
            <a:off x="1695478" y="2018524"/>
            <a:ext cx="804986" cy="1772788"/>
            <a:chOff x="0" y="0"/>
            <a:chExt cx="804985" cy="1772786"/>
          </a:xfrm>
        </p:grpSpPr>
        <p:sp>
          <p:nvSpPr>
            <p:cNvPr id="845" name="Shape"/>
            <p:cNvSpPr/>
            <p:nvPr/>
          </p:nvSpPr>
          <p:spPr>
            <a:xfrm flipH="1" rot="16200000">
              <a:off x="-483901" y="483900"/>
              <a:ext cx="1772788" cy="80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E46C0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6" name="Spades"/>
            <p:cNvSpPr txBox="1"/>
            <p:nvPr/>
          </p:nvSpPr>
          <p:spPr>
            <a:xfrm rot="16200000">
              <a:off x="-81210" y="700973"/>
              <a:ext cx="967406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E46C0A"/>
                  </a:solidFill>
                </a:defRPr>
              </a:lvl1pPr>
            </a:lstStyle>
            <a:p>
              <a:pPr/>
              <a:r>
                <a:t>Spades</a:t>
              </a:r>
            </a:p>
          </p:txBody>
        </p:sp>
      </p:grpSp>
      <p:grpSp>
        <p:nvGrpSpPr>
          <p:cNvPr id="850" name="Rectangle 6"/>
          <p:cNvGrpSpPr/>
          <p:nvPr/>
        </p:nvGrpSpPr>
        <p:grpSpPr>
          <a:xfrm>
            <a:off x="2539537" y="2002649"/>
            <a:ext cx="1172310" cy="1172309"/>
            <a:chOff x="0" y="0"/>
            <a:chExt cx="1172308" cy="1172308"/>
          </a:xfrm>
        </p:grpSpPr>
        <p:sp>
          <p:nvSpPr>
            <p:cNvPr id="848" name="Square"/>
            <p:cNvSpPr/>
            <p:nvPr/>
          </p:nvSpPr>
          <p:spPr>
            <a:xfrm rot="10800000">
              <a:off x="0" y="0"/>
              <a:ext cx="1172308" cy="1172309"/>
            </a:xfrm>
            <a:prstGeom prst="rect">
              <a:avLst/>
            </a:prstGeom>
            <a:noFill/>
            <a:ln w="38100" cap="flat">
              <a:solidFill>
                <a:srgbClr val="66006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b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9" name="◊"/>
            <p:cNvSpPr txBox="1"/>
            <p:nvPr/>
          </p:nvSpPr>
          <p:spPr>
            <a:xfrm rot="10800000">
              <a:off x="0" y="0"/>
              <a:ext cx="1172308" cy="370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b">
              <a:spAutoFit/>
            </a:bodyPr>
            <a:lstStyle>
              <a:lvl1pPr algn="ctr">
                <a:defRPr>
                  <a:solidFill>
                    <a:srgbClr val="942193"/>
                  </a:solidFill>
                </a:defRPr>
              </a:lvl1pPr>
            </a:lstStyle>
            <a:p>
              <a:pPr/>
              <a:r>
                <a:t>◊</a:t>
              </a:r>
            </a:p>
          </p:txBody>
        </p:sp>
      </p:grpSp>
      <p:grpSp>
        <p:nvGrpSpPr>
          <p:cNvPr id="853" name="Parallelogram 8"/>
          <p:cNvGrpSpPr/>
          <p:nvPr/>
        </p:nvGrpSpPr>
        <p:grpSpPr>
          <a:xfrm>
            <a:off x="2945935" y="2018525"/>
            <a:ext cx="804986" cy="1772788"/>
            <a:chOff x="0" y="0"/>
            <a:chExt cx="804985" cy="1772786"/>
          </a:xfrm>
        </p:grpSpPr>
        <p:sp>
          <p:nvSpPr>
            <p:cNvPr id="851" name="Shape"/>
            <p:cNvSpPr/>
            <p:nvPr/>
          </p:nvSpPr>
          <p:spPr>
            <a:xfrm flipH="1" rot="16200000">
              <a:off x="-483901" y="483900"/>
              <a:ext cx="1772788" cy="80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A90004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2" name="Clubs"/>
            <p:cNvSpPr txBox="1"/>
            <p:nvPr/>
          </p:nvSpPr>
          <p:spPr>
            <a:xfrm rot="16200000">
              <a:off x="-81210" y="700973"/>
              <a:ext cx="967406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C00000"/>
                  </a:solidFill>
                </a:defRPr>
              </a:lvl1pPr>
            </a:lstStyle>
            <a:p>
              <a:pPr/>
              <a:r>
                <a:t>Clubs</a:t>
              </a:r>
            </a:p>
          </p:txBody>
        </p:sp>
      </p:grpSp>
      <p:sp>
        <p:nvSpPr>
          <p:cNvPr id="854" name="Rectangle 5"/>
          <p:cNvSpPr/>
          <p:nvPr/>
        </p:nvSpPr>
        <p:spPr>
          <a:xfrm rot="10800000">
            <a:off x="1715218" y="2606469"/>
            <a:ext cx="1172309" cy="1172309"/>
          </a:xfrm>
          <a:prstGeom prst="rect">
            <a:avLst/>
          </a:prstGeom>
          <a:ln w="38100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55" name="Straight Connector 19"/>
          <p:cNvSpPr/>
          <p:nvPr/>
        </p:nvSpPr>
        <p:spPr>
          <a:xfrm flipH="1">
            <a:off x="2773564" y="3848151"/>
            <a:ext cx="174122" cy="1322621"/>
          </a:xfrm>
          <a:prstGeom prst="line">
            <a:avLst/>
          </a:prstGeom>
          <a:ln w="2540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860" name="Cube 20"/>
          <p:cNvGrpSpPr/>
          <p:nvPr/>
        </p:nvGrpSpPr>
        <p:grpSpPr>
          <a:xfrm>
            <a:off x="2665608" y="5536246"/>
            <a:ext cx="116459" cy="109792"/>
            <a:chOff x="0" y="0"/>
            <a:chExt cx="116457" cy="109790"/>
          </a:xfrm>
        </p:grpSpPr>
        <p:sp>
          <p:nvSpPr>
            <p:cNvPr id="856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9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7" name="Shape"/>
            <p:cNvSpPr/>
            <p:nvPr/>
          </p:nvSpPr>
          <p:spPr>
            <a:xfrm>
              <a:off x="89008" y="0"/>
              <a:ext cx="2744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8" name="Shape"/>
            <p:cNvSpPr/>
            <p:nvPr/>
          </p:nvSpPr>
          <p:spPr>
            <a:xfrm>
              <a:off x="-1" y="-1"/>
              <a:ext cx="116459" cy="27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9" name="Shape"/>
            <p:cNvSpPr/>
            <p:nvPr/>
          </p:nvSpPr>
          <p:spPr>
            <a:xfrm>
              <a:off x="-1" y="0"/>
              <a:ext cx="116459" cy="109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00009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61" name="Parallelogram 22"/>
          <p:cNvSpPr/>
          <p:nvPr/>
        </p:nvSpPr>
        <p:spPr>
          <a:xfrm flipH="1" flipV="1">
            <a:off x="803968" y="1766783"/>
            <a:ext cx="3843040" cy="12047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812" y="0"/>
                </a:lnTo>
                <a:lnTo>
                  <a:pt x="21600" y="0"/>
                </a:lnTo>
                <a:lnTo>
                  <a:pt x="12788" y="21600"/>
                </a:lnTo>
                <a:close/>
              </a:path>
            </a:pathLst>
          </a:custGeom>
          <a:ln w="28575">
            <a:solidFill>
              <a:srgbClr val="0049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62" name="Straight Connector 24"/>
          <p:cNvSpPr/>
          <p:nvPr/>
        </p:nvSpPr>
        <p:spPr>
          <a:xfrm flipH="1" flipV="1">
            <a:off x="803967" y="2958288"/>
            <a:ext cx="735570" cy="877982"/>
          </a:xfrm>
          <a:prstGeom prst="line">
            <a:avLst/>
          </a:prstGeom>
          <a:ln w="2540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63" name="Straight Connector 25"/>
          <p:cNvSpPr/>
          <p:nvPr/>
        </p:nvSpPr>
        <p:spPr>
          <a:xfrm flipH="1">
            <a:off x="3878226" y="1766783"/>
            <a:ext cx="768781" cy="1372663"/>
          </a:xfrm>
          <a:prstGeom prst="line">
            <a:avLst/>
          </a:prstGeom>
          <a:ln w="2540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64" name="Straight Connector 26"/>
          <p:cNvSpPr/>
          <p:nvPr/>
        </p:nvSpPr>
        <p:spPr>
          <a:xfrm flipH="1">
            <a:off x="2959265" y="2958288"/>
            <a:ext cx="115583" cy="877979"/>
          </a:xfrm>
          <a:prstGeom prst="line">
            <a:avLst/>
          </a:prstGeom>
          <a:ln w="25400">
            <a:solidFill>
              <a:srgbClr val="0049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865" name="TextBox 10"/>
          <p:cNvSpPr txBox="1"/>
          <p:nvPr/>
        </p:nvSpPr>
        <p:spPr>
          <a:xfrm>
            <a:off x="238684" y="4578580"/>
            <a:ext cx="2038282" cy="2034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solidFill>
                  <a:srgbClr val="000000"/>
                </a:solidFill>
              </a:defRPr>
            </a:pPr>
            <a:r>
              <a:t>Definition of test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	Produces evidence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	Requires physical RobotPart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Evidence is unitless?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	“Bag of Evidence”?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Purpose of properties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	What constitutes a valid instruction set?</a:t>
            </a:r>
          </a:p>
        </p:txBody>
      </p:sp>
      <p:sp>
        <p:nvSpPr>
          <p:cNvPr id="866" name="Heart 15"/>
          <p:cNvSpPr/>
          <p:nvPr/>
        </p:nvSpPr>
        <p:spPr>
          <a:xfrm>
            <a:off x="2053900" y="3290940"/>
            <a:ext cx="306323" cy="2980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0657" h="15999" fill="norm" stroke="1" extrusionOk="0">
                <a:moveTo>
                  <a:pt x="5328" y="3849"/>
                </a:moveTo>
                <a:cubicBezTo>
                  <a:pt x="7532" y="-5601"/>
                  <a:pt x="16128" y="3849"/>
                  <a:pt x="5328" y="15999"/>
                </a:cubicBezTo>
                <a:cubicBezTo>
                  <a:pt x="-5472" y="3849"/>
                  <a:pt x="3124" y="-5601"/>
                  <a:pt x="5328" y="3849"/>
                </a:cubicBezTo>
                <a:close/>
              </a:path>
            </a:pathLst>
          </a:custGeom>
          <a:gradFill>
            <a:gsLst>
              <a:gs pos="0">
                <a:srgbClr val="FFD479"/>
              </a:gs>
              <a:gs pos="100000">
                <a:srgbClr val="FFFC79"/>
              </a:gs>
            </a:gsLst>
            <a:lin ang="16200000"/>
          </a:gradFill>
          <a:ln>
            <a:solidFill>
              <a:srgbClr val="4A7EBB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67" name="TextBox 16"/>
          <p:cNvSpPr txBox="1"/>
          <p:nvPr/>
        </p:nvSpPr>
        <p:spPr>
          <a:xfrm>
            <a:off x="2697406" y="5646037"/>
            <a:ext cx="6330137" cy="117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400">
                <a:solidFill>
                  <a:srgbClr val="000000"/>
                </a:solidFill>
              </a:defRPr>
            </a:pPr>
            <a:r>
              <a:t>*Criteria for declaring victory – have a play – necessary to compare two plays – evaluation of instruction set quality/equivalence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*”generates evidence = how to win”</a:t>
            </a:r>
          </a:p>
          <a:p>
            <a:pPr>
              <a:defRPr sz="1400">
                <a:solidFill>
                  <a:srgbClr val="000000"/>
                </a:solidFill>
              </a:defRPr>
            </a:pPr>
            <a:r>
              <a:t>*Concerned that we’re leaving out validation exercises from up front to define what type of system to build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7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71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/>
            <a:r>
              <a:t>Alternate tools options: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Alternate analogy:  combining testing and evaluation for mechanism for inserting runtime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Go through analogy we have</a:t>
            </a:r>
          </a:p>
        </p:txBody>
      </p:sp>
      <p:sp>
        <p:nvSpPr>
          <p:cNvPr id="872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75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76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 lvl="1" marL="742950" indent="-285750">
              <a:spcBef>
                <a:spcPts val="600"/>
              </a:spcBef>
              <a:defRPr sz="2800"/>
            </a:pPr>
            <a:r>
              <a:t>Instruction sets for behavior design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Building the system under test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What governs how you bounce around inside the box as you design the system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Not today’s subject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Instruction sets for verification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Evaluating and building evidence for the system under test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What governs how you bounce around outside the box as you build up evidence towards verification</a:t>
            </a:r>
          </a:p>
          <a:p>
            <a:pPr lvl="2" marL="1143000" indent="-228600">
              <a:spcBef>
                <a:spcPts val="500"/>
              </a:spcBef>
              <a:defRPr sz="2400"/>
            </a:pPr>
            <a:r>
              <a:t>Today’s subject</a:t>
            </a:r>
          </a:p>
        </p:txBody>
      </p:sp>
      <p:sp>
        <p:nvSpPr>
          <p:cNvPr id="877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8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81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“Instruction sets” (game rulebooks) for verification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Processes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V model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Agile model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Spiral model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Model-Based Development (Heitmeyer Process)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Kerianne-Clark Process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Unstructured bag of tools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(Validation/assurance Licensure)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How do we define the “canonical” unstructures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Maybe by players?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Maybe by degree of structure/temporal relationships?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Maybe by type of system or property to be verified?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What is a win?  (Assurance/certification is the victory condition – victory = human says it’s ok?)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More properties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Some sets support verification and design as tandem linked process; some sets support verification as independent external operation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“play” or “game” = specific application of rulebook</a:t>
            </a:r>
          </a:p>
        </p:txBody>
      </p:sp>
      <p:sp>
        <p:nvSpPr>
          <p:cNvPr id="882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85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  <a:r>
              <a:t>Expectations and Goals</a:t>
            </a:r>
          </a:p>
        </p:txBody>
      </p:sp>
      <p:sp>
        <p:nvSpPr>
          <p:cNvPr id="886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Specifications – wall = tools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Testable, valid specifications.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Need language(s) suitable for expressing autonomous function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Things that can be carried out (tested) and ways of combining them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(Abstraction challenges)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Achieves task without help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What decisions are made, what the basis for those decisions were, what the machine knew, how it knew it, when it knew it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Constraints on uncertainty (autonomous system is predictable in general but unpredictable in specific)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Process tasks vs. end state-defined tasks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How do you decide when you can use a tool to clarify the intent of a specification/constraint/term vs explicitly capturing the contextual information in the specifications?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Safety specs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Things mustn’t hit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Things shouldn’t hit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Things it’s ok to hit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UML + OpenCYC – why is UML insufficient for autonomous behavior?</a:t>
            </a:r>
          </a:p>
          <a:p>
            <a:pPr lvl="2" marL="11430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Would expect that UML diagram to model fact of taking data from the world – autonomy introduces uncertainty (or incorporates environmental uncertainty into its actions)</a:t>
            </a:r>
          </a:p>
        </p:txBody>
      </p:sp>
      <p:sp>
        <p:nvSpPr>
          <p:cNvPr id="887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9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91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/>
            <a:r>
              <a:t>Analytical/Computational tools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Model checking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Theorem proving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Functions that generate evidence – 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Computational tools that serve an analytic function rather than a simulation function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Wall is actually a manifold?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Analytical solution rather than numerical method</a:t>
            </a:r>
          </a:p>
        </p:txBody>
      </p:sp>
      <p:sp>
        <p:nvSpPr>
          <p:cNvPr id="892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895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96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/>
            <a:r>
              <a:t>Testing/simulation wall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Empirical evidence (synthetic?)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Numerical method not analytical solution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Data analytics fall in this category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Gray fuzzy area between numerical methods and analytical solutions – both groups should agree on how to talk about that boundary</a:t>
            </a:r>
          </a:p>
        </p:txBody>
      </p:sp>
      <p:sp>
        <p:nvSpPr>
          <p:cNvPr id="897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Footer Placeholder 3"/>
          <p:cNvSpPr txBox="1"/>
          <p:nvPr/>
        </p:nvSpPr>
        <p:spPr>
          <a:xfrm>
            <a:off x="2503503" y="6568192"/>
            <a:ext cx="4190261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62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Conceptual Diagram</a:t>
            </a:r>
          </a:p>
        </p:txBody>
      </p:sp>
      <p:sp>
        <p:nvSpPr>
          <p:cNvPr id="627" name="Text Placeholder 6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28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Footer Placeholder 3"/>
          <p:cNvSpPr txBox="1"/>
          <p:nvPr/>
        </p:nvSpPr>
        <p:spPr>
          <a:xfrm>
            <a:off x="2154706" y="6568192"/>
            <a:ext cx="4760615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900">
                <a:solidFill>
                  <a:srgbClr val="888888"/>
                </a:solidFill>
              </a:defRPr>
            </a:lvl1pPr>
          </a:lstStyle>
          <a:p>
            <a:pPr/>
            <a:r>
              <a:t>DISTRIBUTION STATEMENT A.  Approved for Public Release.  Distribution unlimited.</a:t>
            </a:r>
          </a:p>
        </p:txBody>
      </p:sp>
      <p:sp>
        <p:nvSpPr>
          <p:cNvPr id="90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01" name="Content Placeholder 2"/>
          <p:cNvSpPr txBox="1"/>
          <p:nvPr>
            <p:ph type="body" idx="1"/>
          </p:nvPr>
        </p:nvSpPr>
        <p:spPr>
          <a:xfrm>
            <a:off x="457200" y="1195056"/>
            <a:ext cx="8229600" cy="49311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Evaluation (what the evidence is) wall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Necessary components wall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Evaluation metrics for behaviors and autonomy</a:t>
            </a:r>
          </a:p>
          <a:p>
            <a:pPr lvl="3" marL="16002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First and second order uncertainty – p(metric is true), p(p(metric is true) is true)</a:t>
            </a:r>
          </a:p>
          <a:p>
            <a:pPr lvl="3" marL="16002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Scoping for which metrics are valid 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Evaluation of testbed and simulators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Test development and selection?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What the evidence is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Potential evidence wall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Deciding how to change the design to make it better</a:t>
            </a:r>
          </a:p>
          <a:p>
            <a:pPr lvl="3" marL="1600200" indent="-228600">
              <a:lnSpc>
                <a:spcPct val="80000"/>
              </a:lnSpc>
              <a:spcBef>
                <a:spcPts val="300"/>
              </a:spcBef>
              <a:defRPr sz="1500"/>
            </a:pPr>
            <a:r>
              <a:t>(What is better anyways?)</a:t>
            </a:r>
          </a:p>
          <a:p>
            <a:pPr lvl="2" marL="1143000" indent="-228600">
              <a:lnSpc>
                <a:spcPct val="80000"/>
              </a:lnSpc>
              <a:spcBef>
                <a:spcPts val="400"/>
              </a:spcBef>
              <a:defRPr sz="1800"/>
            </a:pPr>
            <a:r>
              <a:t>Credit allocation – how much are current design features contributing to success or failure = evaluation value – part of this wall</a:t>
            </a:r>
          </a:p>
          <a:p>
            <a:pPr lvl="1" marL="742950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t>Credit allocation – how much weight does this evidence hold relative to other evidence = rulebook value – not part of this wall</a:t>
            </a:r>
          </a:p>
        </p:txBody>
      </p:sp>
      <p:sp>
        <p:nvSpPr>
          <p:cNvPr id="902" name="Slide Number Placeholder 4"/>
          <p:cNvSpPr txBox="1"/>
          <p:nvPr>
            <p:ph type="sldNum" sz="quarter" idx="2"/>
          </p:nvPr>
        </p:nvSpPr>
        <p:spPr>
          <a:xfrm>
            <a:off x="8428176" y="6549142"/>
            <a:ext cx="258624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31" name="Content Placeholder 2"/>
          <p:cNvSpPr txBox="1"/>
          <p:nvPr>
            <p:ph type="body" sz="half" idx="1"/>
          </p:nvPr>
        </p:nvSpPr>
        <p:spPr>
          <a:xfrm>
            <a:off x="4589288" y="1195056"/>
            <a:ext cx="4097512" cy="4931109"/>
          </a:xfrm>
          <a:prstGeom prst="rect">
            <a:avLst/>
          </a:prstGeom>
        </p:spPr>
        <p:txBody>
          <a:bodyPr/>
          <a:lstStyle/>
          <a:p>
            <a:pPr/>
            <a:r>
              <a:t>Task Specification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Task and capability/behavior ontologies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Mephisto?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Specification and evaluation walls explicitly include development of up front validation outputs…</a:t>
            </a:r>
          </a:p>
        </p:txBody>
      </p:sp>
      <p:sp>
        <p:nvSpPr>
          <p:cNvPr id="632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33" name="Parallelogram 8"/>
          <p:cNvSpPr/>
          <p:nvPr/>
        </p:nvSpPr>
        <p:spPr>
          <a:xfrm flipV="1" rot="16200000">
            <a:off x="865821" y="2442958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57150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636" name="Cloud 22"/>
          <p:cNvGrpSpPr/>
          <p:nvPr/>
        </p:nvGrpSpPr>
        <p:grpSpPr>
          <a:xfrm>
            <a:off x="1927735" y="2562080"/>
            <a:ext cx="869181" cy="549249"/>
            <a:chOff x="0" y="0"/>
            <a:chExt cx="869180" cy="549248"/>
          </a:xfrm>
        </p:grpSpPr>
        <p:sp>
          <p:nvSpPr>
            <p:cNvPr id="634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635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39" name="Content Placeholder 2"/>
          <p:cNvSpPr txBox="1"/>
          <p:nvPr>
            <p:ph type="body" sz="half" idx="1"/>
          </p:nvPr>
        </p:nvSpPr>
        <p:spPr>
          <a:xfrm>
            <a:off x="4425834" y="1195056"/>
            <a:ext cx="4260967" cy="4931109"/>
          </a:xfrm>
          <a:prstGeom prst="rect">
            <a:avLst/>
          </a:prstGeom>
        </p:spPr>
        <p:txBody>
          <a:bodyPr/>
          <a:lstStyle/>
          <a:p>
            <a:pPr/>
            <a:r>
              <a:t>Task Specification</a:t>
            </a:r>
          </a:p>
          <a:p>
            <a:pPr/>
            <a:r>
              <a:t>Analytical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Analytic tools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Logical design tools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Model based development</a:t>
            </a:r>
          </a:p>
        </p:txBody>
      </p:sp>
      <p:sp>
        <p:nvSpPr>
          <p:cNvPr id="640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1" name="Rectangle 5"/>
          <p:cNvSpPr/>
          <p:nvPr/>
        </p:nvSpPr>
        <p:spPr>
          <a:xfrm>
            <a:off x="2193781" y="1951159"/>
            <a:ext cx="1172309" cy="1172309"/>
          </a:xfrm>
          <a:prstGeom prst="rect">
            <a:avLst/>
          </a:prstGeom>
          <a:ln w="57150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42" name="Parallelogram 8"/>
          <p:cNvSpPr/>
          <p:nvPr/>
        </p:nvSpPr>
        <p:spPr>
          <a:xfrm flipV="1" rot="16200000">
            <a:off x="865821" y="2442958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645" name="Cloud 22"/>
          <p:cNvGrpSpPr/>
          <p:nvPr/>
        </p:nvGrpSpPr>
        <p:grpSpPr>
          <a:xfrm>
            <a:off x="1927735" y="2562080"/>
            <a:ext cx="869181" cy="549249"/>
            <a:chOff x="0" y="0"/>
            <a:chExt cx="869180" cy="549248"/>
          </a:xfrm>
        </p:grpSpPr>
        <p:sp>
          <p:nvSpPr>
            <p:cNvPr id="643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644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48" name="Content Placeholder 2"/>
          <p:cNvSpPr txBox="1"/>
          <p:nvPr>
            <p:ph type="body" sz="half" idx="1"/>
          </p:nvPr>
        </p:nvSpPr>
        <p:spPr>
          <a:xfrm>
            <a:off x="4413260" y="1195056"/>
            <a:ext cx="4273540" cy="4931109"/>
          </a:xfrm>
          <a:prstGeom prst="rect">
            <a:avLst/>
          </a:prstGeom>
        </p:spPr>
        <p:txBody>
          <a:bodyPr/>
          <a:lstStyle/>
          <a:p>
            <a:pPr/>
            <a:r>
              <a:t>Task Specification</a:t>
            </a:r>
          </a:p>
          <a:p>
            <a:pPr/>
            <a:r>
              <a:t>Analytical</a:t>
            </a:r>
          </a:p>
          <a:p>
            <a:pPr/>
            <a:r>
              <a:t>Testbeds &amp; Simulators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Testbed and simulation tools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Testing mechanisms and processes</a:t>
            </a:r>
          </a:p>
        </p:txBody>
      </p:sp>
      <p:sp>
        <p:nvSpPr>
          <p:cNvPr id="649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50" name="Rectangle 5"/>
          <p:cNvSpPr/>
          <p:nvPr/>
        </p:nvSpPr>
        <p:spPr>
          <a:xfrm>
            <a:off x="2193781" y="1951159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51" name="Parallelogram 8"/>
          <p:cNvSpPr/>
          <p:nvPr/>
        </p:nvSpPr>
        <p:spPr>
          <a:xfrm flipV="1" rot="16200000">
            <a:off x="865821" y="2442958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654" name="Cloud 22"/>
          <p:cNvGrpSpPr/>
          <p:nvPr/>
        </p:nvGrpSpPr>
        <p:grpSpPr>
          <a:xfrm>
            <a:off x="1927735" y="2562080"/>
            <a:ext cx="869181" cy="549249"/>
            <a:chOff x="0" y="0"/>
            <a:chExt cx="869180" cy="549248"/>
          </a:xfrm>
        </p:grpSpPr>
        <p:sp>
          <p:nvSpPr>
            <p:cNvPr id="652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653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655" name="Parallelogram 7"/>
          <p:cNvSpPr/>
          <p:nvPr/>
        </p:nvSpPr>
        <p:spPr>
          <a:xfrm flipV="1" rot="16200000">
            <a:off x="2116278" y="2442959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57150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58" name="Content Placeholder 2"/>
          <p:cNvSpPr txBox="1"/>
          <p:nvPr>
            <p:ph type="body" sz="half" idx="1"/>
          </p:nvPr>
        </p:nvSpPr>
        <p:spPr>
          <a:xfrm>
            <a:off x="4413260" y="1195056"/>
            <a:ext cx="4273540" cy="49311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Task Specification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Analytical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Testbeds &amp; Simulators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Evaluation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Evaluation metrics for behaviors and autonomy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Evaluation of testbed and simulators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Test development</a:t>
            </a:r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t>Now have all four walls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Analytical and Evaluation give feedback for modification of design currently under construction; also feed outward to provide evidence for verification process</a:t>
            </a:r>
          </a:p>
          <a:p>
            <a:pPr lvl="1" marL="742950" indent="-285750">
              <a:lnSpc>
                <a:spcPct val="80000"/>
              </a:lnSpc>
              <a:spcBef>
                <a:spcPts val="400"/>
              </a:spcBef>
              <a:defRPr sz="1700"/>
            </a:pPr>
            <a:r>
              <a:t>Tinkertoy metaphor – connector rods</a:t>
            </a:r>
          </a:p>
        </p:txBody>
      </p:sp>
      <p:sp>
        <p:nvSpPr>
          <p:cNvPr id="659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0" name="Rectangle 5"/>
          <p:cNvSpPr/>
          <p:nvPr/>
        </p:nvSpPr>
        <p:spPr>
          <a:xfrm>
            <a:off x="2193781" y="1951159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1" name="Parallelogram 8"/>
          <p:cNvSpPr/>
          <p:nvPr/>
        </p:nvSpPr>
        <p:spPr>
          <a:xfrm flipV="1" rot="16200000">
            <a:off x="865821" y="2442958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grpSp>
        <p:nvGrpSpPr>
          <p:cNvPr id="664" name="Cloud 22"/>
          <p:cNvGrpSpPr/>
          <p:nvPr/>
        </p:nvGrpSpPr>
        <p:grpSpPr>
          <a:xfrm>
            <a:off x="1927735" y="2562080"/>
            <a:ext cx="869181" cy="549249"/>
            <a:chOff x="0" y="0"/>
            <a:chExt cx="869180" cy="549248"/>
          </a:xfrm>
        </p:grpSpPr>
        <p:sp>
          <p:nvSpPr>
            <p:cNvPr id="662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663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665" name="Parallelogram 7"/>
          <p:cNvSpPr/>
          <p:nvPr/>
        </p:nvSpPr>
        <p:spPr>
          <a:xfrm flipV="1" rot="16200000">
            <a:off x="2116278" y="2442959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6" name="Rectangle 6"/>
          <p:cNvSpPr/>
          <p:nvPr/>
        </p:nvSpPr>
        <p:spPr>
          <a:xfrm>
            <a:off x="1388797" y="2575412"/>
            <a:ext cx="1172309" cy="1172309"/>
          </a:xfrm>
          <a:prstGeom prst="rect">
            <a:avLst/>
          </a:prstGeom>
          <a:ln w="57150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667" name="TextBox 9"/>
          <p:cNvSpPr txBox="1"/>
          <p:nvPr/>
        </p:nvSpPr>
        <p:spPr>
          <a:xfrm>
            <a:off x="271796" y="3856404"/>
            <a:ext cx="3960548" cy="2834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500">
                <a:solidFill>
                  <a:srgbClr val="000000"/>
                </a:solidFill>
              </a:defRPr>
            </a:pPr>
            <a:r>
              <a:t>Suggest evaluation as part of testbeds &amp; simulators and fourth wall (if necessary) as validation</a:t>
            </a:r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000000"/>
                </a:solidFill>
              </a:defRPr>
            </a:pPr>
            <a:r>
              <a:t>Evaluation: What is the decision quality data I need to move forward? </a:t>
            </a:r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000000"/>
                </a:solidFill>
              </a:defRPr>
            </a:pPr>
            <a:r>
              <a:t>Evidence – how to represent – correlated to construction of property trying to verify – figure out what each tool really does, correlate to properties of system to be verified</a:t>
            </a:r>
          </a:p>
          <a:p>
            <a:pPr marL="285750" indent="-285750">
              <a:buSzPct val="100000"/>
              <a:buFont typeface="Arial"/>
              <a:buChar char="•"/>
              <a:defRPr sz="1500">
                <a:solidFill>
                  <a:srgbClr val="000000"/>
                </a:solidFill>
              </a:defRPr>
            </a:pPr>
            <a:r>
              <a:t>Down = some process that produces the required evidence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70" name="Content Placeholder 2"/>
          <p:cNvSpPr txBox="1"/>
          <p:nvPr>
            <p:ph type="body" sz="half" idx="1"/>
          </p:nvPr>
        </p:nvSpPr>
        <p:spPr>
          <a:xfrm>
            <a:off x="4425834" y="1195056"/>
            <a:ext cx="4260966" cy="4931109"/>
          </a:xfrm>
          <a:prstGeom prst="rect">
            <a:avLst/>
          </a:prstGeom>
        </p:spPr>
        <p:txBody>
          <a:bodyPr/>
          <a:lstStyle/>
          <a:p>
            <a:pPr/>
            <a:r>
              <a:t>Walls support Verification (green) and Validation (blue)</a:t>
            </a:r>
          </a:p>
        </p:txBody>
      </p:sp>
      <p:sp>
        <p:nvSpPr>
          <p:cNvPr id="671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688" name="Group"/>
          <p:cNvGrpSpPr/>
          <p:nvPr/>
        </p:nvGrpSpPr>
        <p:grpSpPr>
          <a:xfrm>
            <a:off x="1218339" y="1904950"/>
            <a:ext cx="2329044" cy="1842771"/>
            <a:chOff x="0" y="0"/>
            <a:chExt cx="2329042" cy="1842770"/>
          </a:xfrm>
        </p:grpSpPr>
        <p:sp>
          <p:nvSpPr>
            <p:cNvPr id="672" name="Rectangle 5"/>
            <p:cNvSpPr/>
            <p:nvPr/>
          </p:nvSpPr>
          <p:spPr>
            <a:xfrm>
              <a:off x="975442" y="46209"/>
              <a:ext cx="1172308" cy="1172308"/>
            </a:xfrm>
            <a:prstGeom prst="rect">
              <a:avLst/>
            </a:prstGeom>
            <a:noFill/>
            <a:ln w="28575" cap="flat">
              <a:solidFill>
                <a:srgbClr val="66006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3" name="Parallelogram 8"/>
            <p:cNvSpPr/>
            <p:nvPr/>
          </p:nvSpPr>
          <p:spPr>
            <a:xfrm flipH="1" rot="5400000">
              <a:off x="-352519" y="538008"/>
              <a:ext cx="1772789" cy="80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A90004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676" name="Cloud 22"/>
            <p:cNvGrpSpPr/>
            <p:nvPr/>
          </p:nvGrpSpPr>
          <p:grpSpPr>
            <a:xfrm>
              <a:off x="709395" y="657130"/>
              <a:ext cx="869181" cy="549249"/>
              <a:chOff x="0" y="0"/>
              <a:chExt cx="869180" cy="549248"/>
            </a:xfrm>
          </p:grpSpPr>
          <p:sp>
            <p:nvSpPr>
              <p:cNvPr id="674" name="Shape"/>
              <p:cNvSpPr/>
              <p:nvPr/>
            </p:nvSpPr>
            <p:spPr>
              <a:xfrm>
                <a:off x="-1" y="0"/>
                <a:ext cx="869182" cy="549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79" h="20684" fill="norm" stroke="1" extrusionOk="0">
                    <a:moveTo>
                      <a:pt x="1901" y="6800"/>
                    </a:moveTo>
                    <a:cubicBezTo>
                      <a:pt x="1658" y="4397"/>
                      <a:pt x="2907" y="2184"/>
                      <a:pt x="4691" y="1857"/>
                    </a:cubicBezTo>
                    <a:cubicBezTo>
                      <a:pt x="5414" y="1724"/>
                      <a:pt x="6149" y="1922"/>
                      <a:pt x="6778" y="2419"/>
                    </a:cubicBezTo>
                    <a:cubicBezTo>
                      <a:pt x="7445" y="725"/>
                      <a:pt x="9003" y="82"/>
                      <a:pt x="10259" y="981"/>
                    </a:cubicBezTo>
                    <a:cubicBezTo>
                      <a:pt x="10478" y="1139"/>
                      <a:pt x="10680" y="1338"/>
                      <a:pt x="10857" y="1573"/>
                    </a:cubicBezTo>
                    <a:cubicBezTo>
                      <a:pt x="11377" y="169"/>
                      <a:pt x="12642" y="-401"/>
                      <a:pt x="13683" y="299"/>
                    </a:cubicBezTo>
                    <a:cubicBezTo>
                      <a:pt x="13971" y="493"/>
                      <a:pt x="14223" y="774"/>
                      <a:pt x="14418" y="1119"/>
                    </a:cubicBezTo>
                    <a:cubicBezTo>
                      <a:pt x="15255" y="-209"/>
                      <a:pt x="16734" y="-373"/>
                      <a:pt x="17722" y="753"/>
                    </a:cubicBezTo>
                    <a:cubicBezTo>
                      <a:pt x="18137" y="1226"/>
                      <a:pt x="18417" y="1878"/>
                      <a:pt x="18513" y="2598"/>
                    </a:cubicBezTo>
                    <a:cubicBezTo>
                      <a:pt x="19885" y="3102"/>
                      <a:pt x="20694" y="5013"/>
                      <a:pt x="20321" y="6865"/>
                    </a:cubicBezTo>
                    <a:cubicBezTo>
                      <a:pt x="20289" y="7020"/>
                      <a:pt x="20250" y="7173"/>
                      <a:pt x="20203" y="7321"/>
                    </a:cubicBezTo>
                    <a:cubicBezTo>
                      <a:pt x="21303" y="9251"/>
                      <a:pt x="21034" y="12017"/>
                      <a:pt x="19601" y="13499"/>
                    </a:cubicBezTo>
                    <a:cubicBezTo>
                      <a:pt x="19156" y="13961"/>
                      <a:pt x="18629" y="14259"/>
                      <a:pt x="18072" y="14367"/>
                    </a:cubicBezTo>
                    <a:cubicBezTo>
                      <a:pt x="18072" y="16443"/>
                      <a:pt x="16822" y="18126"/>
                      <a:pt x="15280" y="18126"/>
                    </a:cubicBezTo>
                    <a:cubicBezTo>
                      <a:pt x="14757" y="18126"/>
                      <a:pt x="14245" y="17928"/>
                      <a:pt x="13801" y="17556"/>
                    </a:cubicBezTo>
                    <a:cubicBezTo>
                      <a:pt x="13280" y="19883"/>
                      <a:pt x="11460" y="21199"/>
                      <a:pt x="9738" y="20494"/>
                    </a:cubicBezTo>
                    <a:cubicBezTo>
                      <a:pt x="9016" y="20199"/>
                      <a:pt x="8392" y="19574"/>
                      <a:pt x="7973" y="18727"/>
                    </a:cubicBezTo>
                    <a:cubicBezTo>
                      <a:pt x="6209" y="20160"/>
                      <a:pt x="3920" y="19389"/>
                      <a:pt x="2859" y="17004"/>
                    </a:cubicBezTo>
                    <a:cubicBezTo>
                      <a:pt x="2846" y="16974"/>
                      <a:pt x="2833" y="16944"/>
                      <a:pt x="2820" y="16914"/>
                    </a:cubicBezTo>
                    <a:lnTo>
                      <a:pt x="2820" y="16914"/>
                    </a:lnTo>
                    <a:cubicBezTo>
                      <a:pt x="1666" y="17096"/>
                      <a:pt x="620" y="15986"/>
                      <a:pt x="485" y="14435"/>
                    </a:cubicBezTo>
                    <a:cubicBezTo>
                      <a:pt x="412" y="13608"/>
                      <a:pt x="615" y="12780"/>
                      <a:pt x="1038" y="12172"/>
                    </a:cubicBezTo>
                    <a:cubicBezTo>
                      <a:pt x="39" y="11379"/>
                      <a:pt x="-297" y="9639"/>
                      <a:pt x="288" y="8285"/>
                    </a:cubicBezTo>
                    <a:cubicBezTo>
                      <a:pt x="626" y="7504"/>
                      <a:pt x="1218" y="6988"/>
                      <a:pt x="1883" y="6895"/>
                    </a:cubicBezTo>
                    <a:close/>
                  </a:path>
                </a:pathLst>
              </a:custGeom>
              <a:solidFill>
                <a:srgbClr val="8080FF"/>
              </a:solidFill>
              <a:ln w="9525" cap="flat">
                <a:solidFill>
                  <a:srgbClr val="5454FF"/>
                </a:solidFill>
                <a:prstDash val="solid"/>
                <a:round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  <p:sp>
            <p:nvSpPr>
              <p:cNvPr id="675" name="Shape"/>
              <p:cNvSpPr/>
              <p:nvPr/>
            </p:nvSpPr>
            <p:spPr>
              <a:xfrm>
                <a:off x="44135" y="27928"/>
                <a:ext cx="796460" cy="4663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80" y="14010"/>
                    </a:moveTo>
                    <a:cubicBezTo>
                      <a:pt x="899" y="14066"/>
                      <a:pt x="417" y="13902"/>
                      <a:pt x="0" y="13542"/>
                    </a:cubicBezTo>
                    <a:moveTo>
                      <a:pt x="2598" y="19137"/>
                    </a:moveTo>
                    <a:cubicBezTo>
                      <a:pt x="2405" y="19250"/>
                      <a:pt x="2202" y="19325"/>
                      <a:pt x="1994" y="19361"/>
                    </a:cubicBezTo>
                    <a:moveTo>
                      <a:pt x="7802" y="21600"/>
                    </a:moveTo>
                    <a:cubicBezTo>
                      <a:pt x="7657" y="21279"/>
                      <a:pt x="7535" y="20936"/>
                      <a:pt x="7438" y="20577"/>
                    </a:cubicBezTo>
                    <a:moveTo>
                      <a:pt x="14532" y="19050"/>
                    </a:moveTo>
                    <a:cubicBezTo>
                      <a:pt x="14510" y="19430"/>
                      <a:pt x="14462" y="19806"/>
                      <a:pt x="14386" y="20172"/>
                    </a:cubicBezTo>
                    <a:moveTo>
                      <a:pt x="17421" y="12116"/>
                    </a:moveTo>
                    <a:cubicBezTo>
                      <a:pt x="18505" y="12890"/>
                      <a:pt x="19193" y="14504"/>
                      <a:pt x="19193" y="16273"/>
                    </a:cubicBezTo>
                    <a:moveTo>
                      <a:pt x="21600" y="7649"/>
                    </a:moveTo>
                    <a:cubicBezTo>
                      <a:pt x="21423" y="8256"/>
                      <a:pt x="21153" y="8794"/>
                      <a:pt x="20811" y="9222"/>
                    </a:cubicBezTo>
                    <a:moveTo>
                      <a:pt x="19707" y="1814"/>
                    </a:moveTo>
                    <a:cubicBezTo>
                      <a:pt x="19737" y="2059"/>
                      <a:pt x="19751" y="2307"/>
                      <a:pt x="19749" y="2556"/>
                    </a:cubicBezTo>
                    <a:moveTo>
                      <a:pt x="14668" y="947"/>
                    </a:moveTo>
                    <a:cubicBezTo>
                      <a:pt x="14771" y="605"/>
                      <a:pt x="14907" y="286"/>
                      <a:pt x="15073" y="0"/>
                    </a:cubicBezTo>
                    <a:moveTo>
                      <a:pt x="10888" y="1399"/>
                    </a:moveTo>
                    <a:cubicBezTo>
                      <a:pt x="10930" y="1115"/>
                      <a:pt x="10996" y="841"/>
                      <a:pt x="11084" y="582"/>
                    </a:cubicBezTo>
                    <a:moveTo>
                      <a:pt x="6452" y="1676"/>
                    </a:moveTo>
                    <a:cubicBezTo>
                      <a:pt x="6709" y="1897"/>
                      <a:pt x="6947" y="2163"/>
                      <a:pt x="7160" y="2469"/>
                    </a:cubicBezTo>
                    <a:moveTo>
                      <a:pt x="1072" y="7905"/>
                    </a:moveTo>
                    <a:lnTo>
                      <a:pt x="1072" y="7905"/>
                    </a:lnTo>
                    <a:cubicBezTo>
                      <a:pt x="1016" y="7632"/>
                      <a:pt x="974" y="7353"/>
                      <a:pt x="948" y="7071"/>
                    </a:cubicBezTo>
                  </a:path>
                </a:pathLst>
              </a:custGeom>
              <a:noFill/>
              <a:ln w="9525" cap="flat">
                <a:solidFill>
                  <a:srgbClr val="5454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</p:grpSp>
        <p:sp>
          <p:nvSpPr>
            <p:cNvPr id="677" name="Parallelogram 7"/>
            <p:cNvSpPr/>
            <p:nvPr/>
          </p:nvSpPr>
          <p:spPr>
            <a:xfrm flipH="1" rot="5400000">
              <a:off x="897938" y="538009"/>
              <a:ext cx="1772789" cy="80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E46C0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78" name="Rectangle 6"/>
            <p:cNvSpPr/>
            <p:nvPr/>
          </p:nvSpPr>
          <p:spPr>
            <a:xfrm>
              <a:off x="170456" y="670462"/>
              <a:ext cx="1172309" cy="1172309"/>
            </a:xfrm>
            <a:prstGeom prst="rect">
              <a:avLst/>
            </a:prstGeom>
            <a:noFill/>
            <a:ln w="28575" cap="flat">
              <a:solidFill>
                <a:srgbClr val="FFD47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682" name="Group 20"/>
            <p:cNvGrpSpPr/>
            <p:nvPr/>
          </p:nvGrpSpPr>
          <p:grpSpPr>
            <a:xfrm>
              <a:off x="-1" y="0"/>
              <a:ext cx="2329044" cy="719439"/>
              <a:chOff x="0" y="0"/>
              <a:chExt cx="2329042" cy="719438"/>
            </a:xfrm>
          </p:grpSpPr>
          <p:sp>
            <p:nvSpPr>
              <p:cNvPr id="679" name="Parallelogram 9"/>
              <p:cNvSpPr/>
              <p:nvPr/>
            </p:nvSpPr>
            <p:spPr>
              <a:xfrm>
                <a:off x="1" y="0"/>
                <a:ext cx="2329042" cy="7194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8683" y="0"/>
                    </a:lnTo>
                    <a:lnTo>
                      <a:pt x="21600" y="0"/>
                    </a:lnTo>
                    <a:lnTo>
                      <a:pt x="12917" y="21600"/>
                    </a:lnTo>
                    <a:close/>
                  </a:path>
                </a:pathLst>
              </a:custGeom>
              <a:noFill/>
              <a:ln w="57150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0" name="Straight Connector 14"/>
              <p:cNvSpPr/>
              <p:nvPr/>
            </p:nvSpPr>
            <p:spPr>
              <a:xfrm>
                <a:off x="936365" y="0"/>
                <a:ext cx="445474" cy="719439"/>
              </a:xfrm>
              <a:prstGeom prst="line">
                <a:avLst/>
              </a:prstGeom>
              <a:noFill/>
              <a:ln w="57150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681" name="Straight Connector 17"/>
              <p:cNvSpPr/>
              <p:nvPr/>
            </p:nvSpPr>
            <p:spPr>
              <a:xfrm flipV="1">
                <a:off x="0" y="0"/>
                <a:ext cx="2329043" cy="719439"/>
              </a:xfrm>
              <a:prstGeom prst="line">
                <a:avLst/>
              </a:prstGeom>
              <a:noFill/>
              <a:ln w="57150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687" name="Cube 11"/>
            <p:cNvGrpSpPr/>
            <p:nvPr/>
          </p:nvGrpSpPr>
          <p:grpSpPr>
            <a:xfrm>
              <a:off x="1081016" y="265145"/>
              <a:ext cx="133350" cy="127001"/>
              <a:chOff x="0" y="0"/>
              <a:chExt cx="133349" cy="127000"/>
            </a:xfrm>
          </p:grpSpPr>
          <p:sp>
            <p:nvSpPr>
              <p:cNvPr id="683" name="Shape"/>
              <p:cNvSpPr/>
              <p:nvPr/>
            </p:nvSpPr>
            <p:spPr>
              <a:xfrm>
                <a:off x="-1" y="0"/>
                <a:ext cx="1333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45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4" name="Shape"/>
              <p:cNvSpPr/>
              <p:nvPr/>
            </p:nvSpPr>
            <p:spPr>
              <a:xfrm>
                <a:off x="101599" y="0"/>
                <a:ext cx="317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21600" y="0"/>
                    </a:lnTo>
                    <a:lnTo>
                      <a:pt x="2160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5" name="Shape"/>
              <p:cNvSpPr/>
              <p:nvPr/>
            </p:nvSpPr>
            <p:spPr>
              <a:xfrm>
                <a:off x="-1" y="-1"/>
                <a:ext cx="133351" cy="317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16457" y="2160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86" name="Shape"/>
              <p:cNvSpPr/>
              <p:nvPr/>
            </p:nvSpPr>
            <p:spPr>
              <a:xfrm>
                <a:off x="-1" y="0"/>
                <a:ext cx="1333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457" y="21600"/>
                    </a:lnTo>
                    <a:lnTo>
                      <a:pt x="0" y="21600"/>
                    </a:lnTo>
                    <a:close/>
                    <a:moveTo>
                      <a:pt x="0" y="5400"/>
                    </a:moveTo>
                    <a:lnTo>
                      <a:pt x="16457" y="5400"/>
                    </a:lnTo>
                    <a:lnTo>
                      <a:pt x="21600" y="0"/>
                    </a:lnTo>
                    <a:moveTo>
                      <a:pt x="16457" y="5400"/>
                    </a:moveTo>
                    <a:lnTo>
                      <a:pt x="16457" y="21600"/>
                    </a:lnTo>
                  </a:path>
                </a:pathLst>
              </a:custGeom>
              <a:noFill/>
              <a:ln w="38100" cap="flat">
                <a:solidFill>
                  <a:srgbClr val="3366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691" name="Content Placeholder 2"/>
          <p:cNvSpPr txBox="1"/>
          <p:nvPr>
            <p:ph type="body" sz="half" idx="1"/>
          </p:nvPr>
        </p:nvSpPr>
        <p:spPr>
          <a:xfrm>
            <a:off x="4425834" y="1195056"/>
            <a:ext cx="4260966" cy="4931109"/>
          </a:xfrm>
          <a:prstGeom prst="rect">
            <a:avLst/>
          </a:prstGeom>
        </p:spPr>
        <p:txBody>
          <a:bodyPr/>
          <a:lstStyle>
            <a:lvl2pPr marL="742950" indent="-285750">
              <a:spcBef>
                <a:spcPts val="600"/>
              </a:spcBef>
              <a:defRPr sz="2800"/>
            </a:lvl2pPr>
          </a:lstStyle>
          <a:p>
            <a:pPr/>
            <a:r>
              <a:t>Invert the diagram</a:t>
            </a:r>
          </a:p>
          <a:p>
            <a:pPr lvl="1"/>
            <a:r>
              <a:t>Design actually gest filtered through verification and validation process</a:t>
            </a:r>
          </a:p>
        </p:txBody>
      </p:sp>
      <p:sp>
        <p:nvSpPr>
          <p:cNvPr id="692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pSp>
        <p:nvGrpSpPr>
          <p:cNvPr id="710" name="Group 25"/>
          <p:cNvGrpSpPr/>
          <p:nvPr/>
        </p:nvGrpSpPr>
        <p:grpSpPr>
          <a:xfrm>
            <a:off x="1134835" y="4424564"/>
            <a:ext cx="2329043" cy="1845503"/>
            <a:chOff x="0" y="0"/>
            <a:chExt cx="2329041" cy="1845502"/>
          </a:xfrm>
        </p:grpSpPr>
        <p:sp>
          <p:nvSpPr>
            <p:cNvPr id="693" name="Parallelogram 9"/>
            <p:cNvSpPr/>
            <p:nvPr/>
          </p:nvSpPr>
          <p:spPr>
            <a:xfrm rot="10800000">
              <a:off x="-1" y="1123333"/>
              <a:ext cx="2329043" cy="71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8683" y="0"/>
                  </a:lnTo>
                  <a:lnTo>
                    <a:pt x="21600" y="0"/>
                  </a:lnTo>
                  <a:lnTo>
                    <a:pt x="12917" y="21600"/>
                  </a:lnTo>
                  <a:close/>
                </a:path>
              </a:pathLst>
            </a:custGeom>
            <a:noFill/>
            <a:ln w="28575" cap="flat">
              <a:solidFill>
                <a:srgbClr val="008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94" name="Straight Connector 14"/>
            <p:cNvSpPr/>
            <p:nvPr/>
          </p:nvSpPr>
          <p:spPr>
            <a:xfrm flipH="1" flipV="1">
              <a:off x="933158" y="1126539"/>
              <a:ext cx="210988" cy="341716"/>
            </a:xfrm>
            <a:prstGeom prst="line">
              <a:avLst/>
            </a:prstGeom>
            <a:noFill/>
            <a:ln w="25400" cap="flat">
              <a:solidFill>
                <a:srgbClr val="008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5" name="Straight Connector 17"/>
            <p:cNvSpPr/>
            <p:nvPr/>
          </p:nvSpPr>
          <p:spPr>
            <a:xfrm flipH="1">
              <a:off x="12828" y="1506842"/>
              <a:ext cx="1105792" cy="335929"/>
            </a:xfrm>
            <a:prstGeom prst="line">
              <a:avLst/>
            </a:prstGeom>
            <a:noFill/>
            <a:ln w="25400" cap="flat">
              <a:solidFill>
                <a:srgbClr val="008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696" name="Straight Connector 21"/>
            <p:cNvSpPr/>
            <p:nvPr/>
          </p:nvSpPr>
          <p:spPr>
            <a:xfrm flipH="1">
              <a:off x="1247251" y="1129269"/>
              <a:ext cx="1071383" cy="341433"/>
            </a:xfrm>
            <a:prstGeom prst="line">
              <a:avLst/>
            </a:prstGeom>
            <a:noFill/>
            <a:ln w="25400" cap="flat">
              <a:solidFill>
                <a:srgbClr val="008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01" name="Cube 11"/>
            <p:cNvGrpSpPr/>
            <p:nvPr/>
          </p:nvGrpSpPr>
          <p:grpSpPr>
            <a:xfrm>
              <a:off x="1114675" y="1468782"/>
              <a:ext cx="135859" cy="128082"/>
              <a:chOff x="0" y="0"/>
              <a:chExt cx="135858" cy="128081"/>
            </a:xfrm>
          </p:grpSpPr>
          <p:sp>
            <p:nvSpPr>
              <p:cNvPr id="697" name="Shape"/>
              <p:cNvSpPr/>
              <p:nvPr/>
            </p:nvSpPr>
            <p:spPr>
              <a:xfrm>
                <a:off x="0" y="-1"/>
                <a:ext cx="135858" cy="1280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091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509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98" name="Shape"/>
              <p:cNvSpPr/>
              <p:nvPr/>
            </p:nvSpPr>
            <p:spPr>
              <a:xfrm>
                <a:off x="103838" y="-1"/>
                <a:ext cx="32021" cy="1280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21600" y="0"/>
                    </a:lnTo>
                    <a:lnTo>
                      <a:pt x="2160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99" name="Shape"/>
              <p:cNvSpPr/>
              <p:nvPr/>
            </p:nvSpPr>
            <p:spPr>
              <a:xfrm>
                <a:off x="0" y="-1"/>
                <a:ext cx="135858" cy="3202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091" y="0"/>
                    </a:lnTo>
                    <a:lnTo>
                      <a:pt x="21600" y="0"/>
                    </a:lnTo>
                    <a:lnTo>
                      <a:pt x="16509" y="2160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00" name="Shape"/>
              <p:cNvSpPr/>
              <p:nvPr/>
            </p:nvSpPr>
            <p:spPr>
              <a:xfrm>
                <a:off x="0" y="-1"/>
                <a:ext cx="135858" cy="12808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091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509" y="21600"/>
                    </a:lnTo>
                    <a:lnTo>
                      <a:pt x="0" y="21600"/>
                    </a:lnTo>
                    <a:close/>
                    <a:moveTo>
                      <a:pt x="0" y="5400"/>
                    </a:moveTo>
                    <a:lnTo>
                      <a:pt x="16509" y="5400"/>
                    </a:lnTo>
                    <a:lnTo>
                      <a:pt x="21600" y="0"/>
                    </a:lnTo>
                    <a:moveTo>
                      <a:pt x="16509" y="5400"/>
                    </a:moveTo>
                    <a:lnTo>
                      <a:pt x="16509" y="21600"/>
                    </a:lnTo>
                  </a:path>
                </a:pathLst>
              </a:custGeom>
              <a:noFill/>
              <a:ln w="28575" cap="flat">
                <a:solidFill>
                  <a:srgbClr val="3366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702" name="Parallelogram 7"/>
            <p:cNvSpPr/>
            <p:nvPr/>
          </p:nvSpPr>
          <p:spPr>
            <a:xfrm flipH="1" rot="16200000">
              <a:off x="-341684" y="499776"/>
              <a:ext cx="1772790" cy="80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E46C0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3" name="Rectangle 6"/>
            <p:cNvSpPr/>
            <p:nvPr/>
          </p:nvSpPr>
          <p:spPr>
            <a:xfrm rot="10800000">
              <a:off x="986277" y="0"/>
              <a:ext cx="1172309" cy="1172309"/>
            </a:xfrm>
            <a:prstGeom prst="rect">
              <a:avLst/>
            </a:prstGeom>
            <a:noFill/>
            <a:ln w="28575" cap="flat">
              <a:solidFill>
                <a:srgbClr val="66006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4" name="Straight Connector 19"/>
            <p:cNvSpPr/>
            <p:nvPr/>
          </p:nvSpPr>
          <p:spPr>
            <a:xfrm flipH="1" flipV="1">
              <a:off x="1213501" y="1503786"/>
              <a:ext cx="183552" cy="341717"/>
            </a:xfrm>
            <a:prstGeom prst="line">
              <a:avLst/>
            </a:prstGeom>
            <a:noFill/>
            <a:ln w="25400" cap="flat">
              <a:solidFill>
                <a:srgbClr val="008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grpSp>
          <p:nvGrpSpPr>
            <p:cNvPr id="707" name="Cloud 24"/>
            <p:cNvGrpSpPr/>
            <p:nvPr/>
          </p:nvGrpSpPr>
          <p:grpSpPr>
            <a:xfrm>
              <a:off x="709394" y="657130"/>
              <a:ext cx="869182" cy="549249"/>
              <a:chOff x="0" y="0"/>
              <a:chExt cx="869180" cy="549248"/>
            </a:xfrm>
          </p:grpSpPr>
          <p:sp>
            <p:nvSpPr>
              <p:cNvPr id="705" name="Shape"/>
              <p:cNvSpPr/>
              <p:nvPr/>
            </p:nvSpPr>
            <p:spPr>
              <a:xfrm>
                <a:off x="-1" y="0"/>
                <a:ext cx="869182" cy="549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79" h="20684" fill="norm" stroke="1" extrusionOk="0">
                    <a:moveTo>
                      <a:pt x="1901" y="6800"/>
                    </a:moveTo>
                    <a:cubicBezTo>
                      <a:pt x="1658" y="4397"/>
                      <a:pt x="2907" y="2184"/>
                      <a:pt x="4691" y="1857"/>
                    </a:cubicBezTo>
                    <a:cubicBezTo>
                      <a:pt x="5414" y="1724"/>
                      <a:pt x="6149" y="1922"/>
                      <a:pt x="6778" y="2419"/>
                    </a:cubicBezTo>
                    <a:cubicBezTo>
                      <a:pt x="7445" y="725"/>
                      <a:pt x="9003" y="82"/>
                      <a:pt x="10259" y="981"/>
                    </a:cubicBezTo>
                    <a:cubicBezTo>
                      <a:pt x="10478" y="1139"/>
                      <a:pt x="10680" y="1338"/>
                      <a:pt x="10857" y="1573"/>
                    </a:cubicBezTo>
                    <a:cubicBezTo>
                      <a:pt x="11377" y="169"/>
                      <a:pt x="12642" y="-401"/>
                      <a:pt x="13683" y="299"/>
                    </a:cubicBezTo>
                    <a:cubicBezTo>
                      <a:pt x="13971" y="493"/>
                      <a:pt x="14223" y="774"/>
                      <a:pt x="14418" y="1119"/>
                    </a:cubicBezTo>
                    <a:cubicBezTo>
                      <a:pt x="15255" y="-209"/>
                      <a:pt x="16734" y="-373"/>
                      <a:pt x="17722" y="753"/>
                    </a:cubicBezTo>
                    <a:cubicBezTo>
                      <a:pt x="18137" y="1226"/>
                      <a:pt x="18417" y="1878"/>
                      <a:pt x="18513" y="2598"/>
                    </a:cubicBezTo>
                    <a:cubicBezTo>
                      <a:pt x="19885" y="3102"/>
                      <a:pt x="20694" y="5013"/>
                      <a:pt x="20321" y="6865"/>
                    </a:cubicBezTo>
                    <a:cubicBezTo>
                      <a:pt x="20289" y="7020"/>
                      <a:pt x="20250" y="7173"/>
                      <a:pt x="20203" y="7321"/>
                    </a:cubicBezTo>
                    <a:cubicBezTo>
                      <a:pt x="21303" y="9251"/>
                      <a:pt x="21034" y="12017"/>
                      <a:pt x="19601" y="13499"/>
                    </a:cubicBezTo>
                    <a:cubicBezTo>
                      <a:pt x="19156" y="13961"/>
                      <a:pt x="18629" y="14259"/>
                      <a:pt x="18072" y="14367"/>
                    </a:cubicBezTo>
                    <a:cubicBezTo>
                      <a:pt x="18072" y="16443"/>
                      <a:pt x="16822" y="18126"/>
                      <a:pt x="15280" y="18126"/>
                    </a:cubicBezTo>
                    <a:cubicBezTo>
                      <a:pt x="14757" y="18126"/>
                      <a:pt x="14245" y="17928"/>
                      <a:pt x="13801" y="17556"/>
                    </a:cubicBezTo>
                    <a:cubicBezTo>
                      <a:pt x="13280" y="19883"/>
                      <a:pt x="11460" y="21199"/>
                      <a:pt x="9738" y="20494"/>
                    </a:cubicBezTo>
                    <a:cubicBezTo>
                      <a:pt x="9016" y="20199"/>
                      <a:pt x="8392" y="19574"/>
                      <a:pt x="7973" y="18727"/>
                    </a:cubicBezTo>
                    <a:cubicBezTo>
                      <a:pt x="6209" y="20160"/>
                      <a:pt x="3920" y="19389"/>
                      <a:pt x="2859" y="17004"/>
                    </a:cubicBezTo>
                    <a:cubicBezTo>
                      <a:pt x="2846" y="16974"/>
                      <a:pt x="2833" y="16944"/>
                      <a:pt x="2820" y="16914"/>
                    </a:cubicBezTo>
                    <a:lnTo>
                      <a:pt x="2820" y="16914"/>
                    </a:lnTo>
                    <a:cubicBezTo>
                      <a:pt x="1666" y="17096"/>
                      <a:pt x="620" y="15986"/>
                      <a:pt x="485" y="14435"/>
                    </a:cubicBezTo>
                    <a:cubicBezTo>
                      <a:pt x="412" y="13608"/>
                      <a:pt x="615" y="12780"/>
                      <a:pt x="1038" y="12172"/>
                    </a:cubicBezTo>
                    <a:cubicBezTo>
                      <a:pt x="39" y="11379"/>
                      <a:pt x="-297" y="9639"/>
                      <a:pt x="288" y="8285"/>
                    </a:cubicBezTo>
                    <a:cubicBezTo>
                      <a:pt x="626" y="7504"/>
                      <a:pt x="1218" y="6988"/>
                      <a:pt x="1883" y="6895"/>
                    </a:cubicBezTo>
                    <a:close/>
                  </a:path>
                </a:pathLst>
              </a:custGeom>
              <a:solidFill>
                <a:srgbClr val="8080FF"/>
              </a:solidFill>
              <a:ln w="9525" cap="flat">
                <a:solidFill>
                  <a:srgbClr val="5454FF"/>
                </a:solidFill>
                <a:prstDash val="solid"/>
                <a:round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  <p:sp>
            <p:nvSpPr>
              <p:cNvPr id="706" name="Shape"/>
              <p:cNvSpPr/>
              <p:nvPr/>
            </p:nvSpPr>
            <p:spPr>
              <a:xfrm>
                <a:off x="44135" y="27928"/>
                <a:ext cx="796460" cy="4663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80" y="14010"/>
                    </a:moveTo>
                    <a:cubicBezTo>
                      <a:pt x="899" y="14066"/>
                      <a:pt x="417" y="13902"/>
                      <a:pt x="0" y="13542"/>
                    </a:cubicBezTo>
                    <a:moveTo>
                      <a:pt x="2598" y="19137"/>
                    </a:moveTo>
                    <a:cubicBezTo>
                      <a:pt x="2405" y="19250"/>
                      <a:pt x="2202" y="19325"/>
                      <a:pt x="1994" y="19361"/>
                    </a:cubicBezTo>
                    <a:moveTo>
                      <a:pt x="7802" y="21600"/>
                    </a:moveTo>
                    <a:cubicBezTo>
                      <a:pt x="7657" y="21279"/>
                      <a:pt x="7535" y="20936"/>
                      <a:pt x="7438" y="20577"/>
                    </a:cubicBezTo>
                    <a:moveTo>
                      <a:pt x="14532" y="19050"/>
                    </a:moveTo>
                    <a:cubicBezTo>
                      <a:pt x="14510" y="19430"/>
                      <a:pt x="14462" y="19806"/>
                      <a:pt x="14386" y="20172"/>
                    </a:cubicBezTo>
                    <a:moveTo>
                      <a:pt x="17421" y="12116"/>
                    </a:moveTo>
                    <a:cubicBezTo>
                      <a:pt x="18505" y="12890"/>
                      <a:pt x="19193" y="14504"/>
                      <a:pt x="19193" y="16273"/>
                    </a:cubicBezTo>
                    <a:moveTo>
                      <a:pt x="21600" y="7649"/>
                    </a:moveTo>
                    <a:cubicBezTo>
                      <a:pt x="21423" y="8256"/>
                      <a:pt x="21153" y="8794"/>
                      <a:pt x="20811" y="9222"/>
                    </a:cubicBezTo>
                    <a:moveTo>
                      <a:pt x="19707" y="1814"/>
                    </a:moveTo>
                    <a:cubicBezTo>
                      <a:pt x="19737" y="2059"/>
                      <a:pt x="19751" y="2307"/>
                      <a:pt x="19749" y="2556"/>
                    </a:cubicBezTo>
                    <a:moveTo>
                      <a:pt x="14668" y="947"/>
                    </a:moveTo>
                    <a:cubicBezTo>
                      <a:pt x="14771" y="605"/>
                      <a:pt x="14907" y="286"/>
                      <a:pt x="15073" y="0"/>
                    </a:cubicBezTo>
                    <a:moveTo>
                      <a:pt x="10888" y="1399"/>
                    </a:moveTo>
                    <a:cubicBezTo>
                      <a:pt x="10930" y="1115"/>
                      <a:pt x="10996" y="841"/>
                      <a:pt x="11084" y="582"/>
                    </a:cubicBezTo>
                    <a:moveTo>
                      <a:pt x="6452" y="1676"/>
                    </a:moveTo>
                    <a:cubicBezTo>
                      <a:pt x="6709" y="1897"/>
                      <a:pt x="6947" y="2163"/>
                      <a:pt x="7160" y="2469"/>
                    </a:cubicBezTo>
                    <a:moveTo>
                      <a:pt x="1072" y="7905"/>
                    </a:moveTo>
                    <a:lnTo>
                      <a:pt x="1072" y="7905"/>
                    </a:lnTo>
                    <a:cubicBezTo>
                      <a:pt x="1016" y="7632"/>
                      <a:pt x="974" y="7353"/>
                      <a:pt x="948" y="7071"/>
                    </a:cubicBezTo>
                  </a:path>
                </a:pathLst>
              </a:custGeom>
              <a:noFill/>
              <a:ln w="9525" cap="flat">
                <a:solidFill>
                  <a:srgbClr val="5454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</p:grpSp>
        <p:sp>
          <p:nvSpPr>
            <p:cNvPr id="708" name="Parallelogram 8"/>
            <p:cNvSpPr/>
            <p:nvPr/>
          </p:nvSpPr>
          <p:spPr>
            <a:xfrm flipH="1" rot="16200000">
              <a:off x="908773" y="499777"/>
              <a:ext cx="1772789" cy="804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A90004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9" name="Rectangle 5"/>
            <p:cNvSpPr/>
            <p:nvPr/>
          </p:nvSpPr>
          <p:spPr>
            <a:xfrm rot="10800000">
              <a:off x="181292" y="624254"/>
              <a:ext cx="1172309" cy="1172309"/>
            </a:xfrm>
            <a:prstGeom prst="rect">
              <a:avLst/>
            </a:prstGeom>
            <a:noFill/>
            <a:ln w="28575" cap="flat">
              <a:solidFill>
                <a:srgbClr val="FFD47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727" name="Group 26"/>
          <p:cNvGrpSpPr/>
          <p:nvPr/>
        </p:nvGrpSpPr>
        <p:grpSpPr>
          <a:xfrm>
            <a:off x="1218339" y="1904950"/>
            <a:ext cx="2329044" cy="1842772"/>
            <a:chOff x="0" y="0"/>
            <a:chExt cx="2329042" cy="1842771"/>
          </a:xfrm>
        </p:grpSpPr>
        <p:sp>
          <p:nvSpPr>
            <p:cNvPr id="711" name="Rectangle 27"/>
            <p:cNvSpPr/>
            <p:nvPr/>
          </p:nvSpPr>
          <p:spPr>
            <a:xfrm>
              <a:off x="975441" y="46209"/>
              <a:ext cx="1172308" cy="1172309"/>
            </a:xfrm>
            <a:prstGeom prst="rect">
              <a:avLst/>
            </a:prstGeom>
            <a:noFill/>
            <a:ln w="28575" cap="flat">
              <a:solidFill>
                <a:srgbClr val="660066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2" name="Parallelogram 28"/>
            <p:cNvSpPr/>
            <p:nvPr/>
          </p:nvSpPr>
          <p:spPr>
            <a:xfrm flipH="1" rot="5400000">
              <a:off x="-352519" y="538008"/>
              <a:ext cx="1772789" cy="80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A90004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715" name="Cloud 29"/>
            <p:cNvGrpSpPr/>
            <p:nvPr/>
          </p:nvGrpSpPr>
          <p:grpSpPr>
            <a:xfrm>
              <a:off x="709395" y="657130"/>
              <a:ext cx="869181" cy="549249"/>
              <a:chOff x="0" y="0"/>
              <a:chExt cx="869180" cy="549248"/>
            </a:xfrm>
          </p:grpSpPr>
          <p:sp>
            <p:nvSpPr>
              <p:cNvPr id="713" name="Shape"/>
              <p:cNvSpPr/>
              <p:nvPr/>
            </p:nvSpPr>
            <p:spPr>
              <a:xfrm>
                <a:off x="-1" y="0"/>
                <a:ext cx="869182" cy="5492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879" h="20684" fill="norm" stroke="1" extrusionOk="0">
                    <a:moveTo>
                      <a:pt x="1901" y="6800"/>
                    </a:moveTo>
                    <a:cubicBezTo>
                      <a:pt x="1658" y="4397"/>
                      <a:pt x="2907" y="2184"/>
                      <a:pt x="4691" y="1857"/>
                    </a:cubicBezTo>
                    <a:cubicBezTo>
                      <a:pt x="5414" y="1724"/>
                      <a:pt x="6149" y="1922"/>
                      <a:pt x="6778" y="2419"/>
                    </a:cubicBezTo>
                    <a:cubicBezTo>
                      <a:pt x="7445" y="725"/>
                      <a:pt x="9003" y="82"/>
                      <a:pt x="10259" y="981"/>
                    </a:cubicBezTo>
                    <a:cubicBezTo>
                      <a:pt x="10478" y="1139"/>
                      <a:pt x="10680" y="1338"/>
                      <a:pt x="10857" y="1573"/>
                    </a:cubicBezTo>
                    <a:cubicBezTo>
                      <a:pt x="11377" y="169"/>
                      <a:pt x="12642" y="-401"/>
                      <a:pt x="13683" y="299"/>
                    </a:cubicBezTo>
                    <a:cubicBezTo>
                      <a:pt x="13971" y="493"/>
                      <a:pt x="14223" y="774"/>
                      <a:pt x="14418" y="1119"/>
                    </a:cubicBezTo>
                    <a:cubicBezTo>
                      <a:pt x="15255" y="-209"/>
                      <a:pt x="16734" y="-373"/>
                      <a:pt x="17722" y="753"/>
                    </a:cubicBezTo>
                    <a:cubicBezTo>
                      <a:pt x="18137" y="1226"/>
                      <a:pt x="18417" y="1878"/>
                      <a:pt x="18513" y="2598"/>
                    </a:cubicBezTo>
                    <a:cubicBezTo>
                      <a:pt x="19885" y="3102"/>
                      <a:pt x="20694" y="5013"/>
                      <a:pt x="20321" y="6865"/>
                    </a:cubicBezTo>
                    <a:cubicBezTo>
                      <a:pt x="20289" y="7020"/>
                      <a:pt x="20250" y="7173"/>
                      <a:pt x="20203" y="7321"/>
                    </a:cubicBezTo>
                    <a:cubicBezTo>
                      <a:pt x="21303" y="9251"/>
                      <a:pt x="21034" y="12017"/>
                      <a:pt x="19601" y="13499"/>
                    </a:cubicBezTo>
                    <a:cubicBezTo>
                      <a:pt x="19156" y="13961"/>
                      <a:pt x="18629" y="14259"/>
                      <a:pt x="18072" y="14367"/>
                    </a:cubicBezTo>
                    <a:cubicBezTo>
                      <a:pt x="18072" y="16443"/>
                      <a:pt x="16822" y="18126"/>
                      <a:pt x="15280" y="18126"/>
                    </a:cubicBezTo>
                    <a:cubicBezTo>
                      <a:pt x="14757" y="18126"/>
                      <a:pt x="14245" y="17928"/>
                      <a:pt x="13801" y="17556"/>
                    </a:cubicBezTo>
                    <a:cubicBezTo>
                      <a:pt x="13280" y="19883"/>
                      <a:pt x="11460" y="21199"/>
                      <a:pt x="9738" y="20494"/>
                    </a:cubicBezTo>
                    <a:cubicBezTo>
                      <a:pt x="9016" y="20199"/>
                      <a:pt x="8392" y="19574"/>
                      <a:pt x="7973" y="18727"/>
                    </a:cubicBezTo>
                    <a:cubicBezTo>
                      <a:pt x="6209" y="20160"/>
                      <a:pt x="3920" y="19389"/>
                      <a:pt x="2859" y="17004"/>
                    </a:cubicBezTo>
                    <a:cubicBezTo>
                      <a:pt x="2846" y="16974"/>
                      <a:pt x="2833" y="16944"/>
                      <a:pt x="2820" y="16914"/>
                    </a:cubicBezTo>
                    <a:lnTo>
                      <a:pt x="2820" y="16914"/>
                    </a:lnTo>
                    <a:cubicBezTo>
                      <a:pt x="1666" y="17096"/>
                      <a:pt x="620" y="15986"/>
                      <a:pt x="485" y="14435"/>
                    </a:cubicBezTo>
                    <a:cubicBezTo>
                      <a:pt x="412" y="13608"/>
                      <a:pt x="615" y="12780"/>
                      <a:pt x="1038" y="12172"/>
                    </a:cubicBezTo>
                    <a:cubicBezTo>
                      <a:pt x="39" y="11379"/>
                      <a:pt x="-297" y="9639"/>
                      <a:pt x="288" y="8285"/>
                    </a:cubicBezTo>
                    <a:cubicBezTo>
                      <a:pt x="626" y="7504"/>
                      <a:pt x="1218" y="6988"/>
                      <a:pt x="1883" y="6895"/>
                    </a:cubicBezTo>
                    <a:close/>
                  </a:path>
                </a:pathLst>
              </a:custGeom>
              <a:solidFill>
                <a:srgbClr val="8080FF"/>
              </a:solidFill>
              <a:ln w="9525" cap="flat">
                <a:solidFill>
                  <a:srgbClr val="5454FF"/>
                </a:solidFill>
                <a:prstDash val="solid"/>
                <a:round/>
              </a:ln>
              <a:effectLst>
                <a:outerShdw sx="100000" sy="100000" kx="0" ky="0" algn="b" rotWithShape="0" blurRad="38100" dist="20000" dir="5400000">
                  <a:srgbClr val="000000">
                    <a:alpha val="38000"/>
                  </a:srgbClr>
                </a:outerShdw>
              </a:effectLst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  <p:sp>
            <p:nvSpPr>
              <p:cNvPr id="714" name="Shape"/>
              <p:cNvSpPr/>
              <p:nvPr/>
            </p:nvSpPr>
            <p:spPr>
              <a:xfrm>
                <a:off x="44135" y="27928"/>
                <a:ext cx="796460" cy="4663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380" y="14010"/>
                    </a:moveTo>
                    <a:cubicBezTo>
                      <a:pt x="899" y="14066"/>
                      <a:pt x="417" y="13902"/>
                      <a:pt x="0" y="13542"/>
                    </a:cubicBezTo>
                    <a:moveTo>
                      <a:pt x="2598" y="19137"/>
                    </a:moveTo>
                    <a:cubicBezTo>
                      <a:pt x="2405" y="19250"/>
                      <a:pt x="2202" y="19325"/>
                      <a:pt x="1994" y="19361"/>
                    </a:cubicBezTo>
                    <a:moveTo>
                      <a:pt x="7802" y="21600"/>
                    </a:moveTo>
                    <a:cubicBezTo>
                      <a:pt x="7657" y="21279"/>
                      <a:pt x="7535" y="20936"/>
                      <a:pt x="7438" y="20577"/>
                    </a:cubicBezTo>
                    <a:moveTo>
                      <a:pt x="14532" y="19050"/>
                    </a:moveTo>
                    <a:cubicBezTo>
                      <a:pt x="14510" y="19430"/>
                      <a:pt x="14462" y="19806"/>
                      <a:pt x="14386" y="20172"/>
                    </a:cubicBezTo>
                    <a:moveTo>
                      <a:pt x="17421" y="12116"/>
                    </a:moveTo>
                    <a:cubicBezTo>
                      <a:pt x="18505" y="12890"/>
                      <a:pt x="19193" y="14504"/>
                      <a:pt x="19193" y="16273"/>
                    </a:cubicBezTo>
                    <a:moveTo>
                      <a:pt x="21600" y="7649"/>
                    </a:moveTo>
                    <a:cubicBezTo>
                      <a:pt x="21423" y="8256"/>
                      <a:pt x="21153" y="8794"/>
                      <a:pt x="20811" y="9222"/>
                    </a:cubicBezTo>
                    <a:moveTo>
                      <a:pt x="19707" y="1814"/>
                    </a:moveTo>
                    <a:cubicBezTo>
                      <a:pt x="19737" y="2059"/>
                      <a:pt x="19751" y="2307"/>
                      <a:pt x="19749" y="2556"/>
                    </a:cubicBezTo>
                    <a:moveTo>
                      <a:pt x="14668" y="947"/>
                    </a:moveTo>
                    <a:cubicBezTo>
                      <a:pt x="14771" y="605"/>
                      <a:pt x="14907" y="286"/>
                      <a:pt x="15073" y="0"/>
                    </a:cubicBezTo>
                    <a:moveTo>
                      <a:pt x="10888" y="1399"/>
                    </a:moveTo>
                    <a:cubicBezTo>
                      <a:pt x="10930" y="1115"/>
                      <a:pt x="10996" y="841"/>
                      <a:pt x="11084" y="582"/>
                    </a:cubicBezTo>
                    <a:moveTo>
                      <a:pt x="6452" y="1676"/>
                    </a:moveTo>
                    <a:cubicBezTo>
                      <a:pt x="6709" y="1897"/>
                      <a:pt x="6947" y="2163"/>
                      <a:pt x="7160" y="2469"/>
                    </a:cubicBezTo>
                    <a:moveTo>
                      <a:pt x="1072" y="7905"/>
                    </a:moveTo>
                    <a:lnTo>
                      <a:pt x="1072" y="7905"/>
                    </a:lnTo>
                    <a:cubicBezTo>
                      <a:pt x="1016" y="7632"/>
                      <a:pt x="974" y="7353"/>
                      <a:pt x="948" y="7071"/>
                    </a:cubicBezTo>
                  </a:path>
                </a:pathLst>
              </a:custGeom>
              <a:noFill/>
              <a:ln w="9525" cap="flat">
                <a:solidFill>
                  <a:srgbClr val="5454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000000"/>
                    </a:solidFill>
                  </a:defRPr>
                </a:pPr>
              </a:p>
            </p:txBody>
          </p:sp>
        </p:grpSp>
        <p:sp>
          <p:nvSpPr>
            <p:cNvPr id="716" name="Parallelogram 30"/>
            <p:cNvSpPr/>
            <p:nvPr/>
          </p:nvSpPr>
          <p:spPr>
            <a:xfrm flipH="1" rot="5400000">
              <a:off x="897938" y="538009"/>
              <a:ext cx="1772789" cy="804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7456" y="0"/>
                  </a:lnTo>
                  <a:lnTo>
                    <a:pt x="21600" y="0"/>
                  </a:lnTo>
                  <a:lnTo>
                    <a:pt x="14144" y="21600"/>
                  </a:lnTo>
                  <a:close/>
                </a:path>
              </a:pathLst>
            </a:custGeom>
            <a:noFill/>
            <a:ln w="28575" cap="flat">
              <a:solidFill>
                <a:srgbClr val="E46C0A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7" name="Rectangle 31"/>
            <p:cNvSpPr/>
            <p:nvPr/>
          </p:nvSpPr>
          <p:spPr>
            <a:xfrm>
              <a:off x="170457" y="670463"/>
              <a:ext cx="1172308" cy="1172309"/>
            </a:xfrm>
            <a:prstGeom prst="rect">
              <a:avLst/>
            </a:prstGeom>
            <a:noFill/>
            <a:ln w="28575" cap="flat">
              <a:solidFill>
                <a:srgbClr val="FFD47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721" name="Group 32"/>
            <p:cNvGrpSpPr/>
            <p:nvPr/>
          </p:nvGrpSpPr>
          <p:grpSpPr>
            <a:xfrm>
              <a:off x="0" y="0"/>
              <a:ext cx="2329043" cy="719439"/>
              <a:chOff x="0" y="0"/>
              <a:chExt cx="2329042" cy="719438"/>
            </a:xfrm>
          </p:grpSpPr>
          <p:sp>
            <p:nvSpPr>
              <p:cNvPr id="718" name="Parallelogram 34"/>
              <p:cNvSpPr/>
              <p:nvPr/>
            </p:nvSpPr>
            <p:spPr>
              <a:xfrm>
                <a:off x="1" y="0"/>
                <a:ext cx="2329042" cy="7194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8683" y="0"/>
                    </a:lnTo>
                    <a:lnTo>
                      <a:pt x="21600" y="0"/>
                    </a:lnTo>
                    <a:lnTo>
                      <a:pt x="12917" y="21600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19" name="Straight Connector 35"/>
              <p:cNvSpPr/>
              <p:nvPr/>
            </p:nvSpPr>
            <p:spPr>
              <a:xfrm>
                <a:off x="936365" y="0"/>
                <a:ext cx="445474" cy="719439"/>
              </a:xfrm>
              <a:prstGeom prst="line">
                <a:avLst/>
              </a:prstGeom>
              <a:noFill/>
              <a:ln w="25400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  <p:sp>
            <p:nvSpPr>
              <p:cNvPr id="720" name="Straight Connector 36"/>
              <p:cNvSpPr/>
              <p:nvPr/>
            </p:nvSpPr>
            <p:spPr>
              <a:xfrm flipV="1">
                <a:off x="0" y="0"/>
                <a:ext cx="2329043" cy="719439"/>
              </a:xfrm>
              <a:prstGeom prst="line">
                <a:avLst/>
              </a:prstGeom>
              <a:noFill/>
              <a:ln w="25400" cap="flat">
                <a:solidFill>
                  <a:srgbClr val="008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/>
              </a:p>
            </p:txBody>
          </p:sp>
        </p:grpSp>
        <p:grpSp>
          <p:nvGrpSpPr>
            <p:cNvPr id="726" name="Cube 33"/>
            <p:cNvGrpSpPr/>
            <p:nvPr/>
          </p:nvGrpSpPr>
          <p:grpSpPr>
            <a:xfrm>
              <a:off x="1081016" y="265145"/>
              <a:ext cx="133350" cy="127001"/>
              <a:chOff x="0" y="0"/>
              <a:chExt cx="133349" cy="127000"/>
            </a:xfrm>
          </p:grpSpPr>
          <p:sp>
            <p:nvSpPr>
              <p:cNvPr id="722" name="Shape"/>
              <p:cNvSpPr/>
              <p:nvPr/>
            </p:nvSpPr>
            <p:spPr>
              <a:xfrm>
                <a:off x="-1" y="0"/>
                <a:ext cx="1333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457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3" name="Shape"/>
              <p:cNvSpPr/>
              <p:nvPr/>
            </p:nvSpPr>
            <p:spPr>
              <a:xfrm>
                <a:off x="101599" y="0"/>
                <a:ext cx="317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21600" y="0"/>
                    </a:lnTo>
                    <a:lnTo>
                      <a:pt x="21600" y="162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4" name="Shape"/>
              <p:cNvSpPr/>
              <p:nvPr/>
            </p:nvSpPr>
            <p:spPr>
              <a:xfrm>
                <a:off x="-1" y="-1"/>
                <a:ext cx="133351" cy="317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216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16457" y="21600"/>
                    </a:lnTo>
                    <a:close/>
                  </a:path>
                </a:pathLst>
              </a:custGeom>
              <a:solidFill>
                <a:srgbClr val="FFFFFF">
                  <a:alpha val="2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725" name="Shape"/>
              <p:cNvSpPr/>
              <p:nvPr/>
            </p:nvSpPr>
            <p:spPr>
              <a:xfrm>
                <a:off x="-1" y="0"/>
                <a:ext cx="133351" cy="1270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5400"/>
                    </a:moveTo>
                    <a:lnTo>
                      <a:pt x="5143" y="0"/>
                    </a:lnTo>
                    <a:lnTo>
                      <a:pt x="21600" y="0"/>
                    </a:lnTo>
                    <a:lnTo>
                      <a:pt x="21600" y="16200"/>
                    </a:lnTo>
                    <a:lnTo>
                      <a:pt x="16457" y="21600"/>
                    </a:lnTo>
                    <a:lnTo>
                      <a:pt x="0" y="21600"/>
                    </a:lnTo>
                    <a:close/>
                    <a:moveTo>
                      <a:pt x="0" y="5400"/>
                    </a:moveTo>
                    <a:lnTo>
                      <a:pt x="16457" y="5400"/>
                    </a:lnTo>
                    <a:lnTo>
                      <a:pt x="21600" y="0"/>
                    </a:lnTo>
                    <a:moveTo>
                      <a:pt x="16457" y="5400"/>
                    </a:moveTo>
                    <a:lnTo>
                      <a:pt x="16457" y="21600"/>
                    </a:lnTo>
                  </a:path>
                </a:pathLst>
              </a:custGeom>
              <a:noFill/>
              <a:ln w="28575" cap="flat">
                <a:solidFill>
                  <a:srgbClr val="3366FF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</p:grpSp>
      <p:sp>
        <p:nvSpPr>
          <p:cNvPr id="728" name="Down Arrow 38"/>
          <p:cNvSpPr/>
          <p:nvPr/>
        </p:nvSpPr>
        <p:spPr>
          <a:xfrm>
            <a:off x="2193781" y="3921847"/>
            <a:ext cx="191589" cy="3768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6109"/>
                </a:moveTo>
                <a:lnTo>
                  <a:pt x="5400" y="16109"/>
                </a:lnTo>
                <a:lnTo>
                  <a:pt x="5400" y="0"/>
                </a:lnTo>
                <a:lnTo>
                  <a:pt x="16200" y="0"/>
                </a:lnTo>
                <a:lnTo>
                  <a:pt x="16200" y="16109"/>
                </a:lnTo>
                <a:lnTo>
                  <a:pt x="21600" y="16109"/>
                </a:lnTo>
                <a:lnTo>
                  <a:pt x="10800" y="21600"/>
                </a:lnTo>
                <a:close/>
              </a:path>
            </a:pathLst>
          </a:custGeom>
          <a:solidFill>
            <a:srgbClr val="808080"/>
          </a:solidFill>
          <a:ln w="57150"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Parallelogram 9"/>
          <p:cNvSpPr/>
          <p:nvPr/>
        </p:nvSpPr>
        <p:spPr>
          <a:xfrm flipH="1" flipV="1">
            <a:off x="1218339" y="3028282"/>
            <a:ext cx="2329043" cy="719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8683" y="0"/>
                </a:lnTo>
                <a:lnTo>
                  <a:pt x="21600" y="0"/>
                </a:lnTo>
                <a:lnTo>
                  <a:pt x="12917" y="21600"/>
                </a:lnTo>
                <a:close/>
              </a:path>
            </a:pathLst>
          </a:custGeom>
          <a:ln w="28575">
            <a:solidFill>
              <a:srgbClr val="00800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31" name="Straight Connector 14"/>
          <p:cNvSpPr/>
          <p:nvPr/>
        </p:nvSpPr>
        <p:spPr>
          <a:xfrm flipH="1" flipV="1">
            <a:off x="2151500" y="3031488"/>
            <a:ext cx="210987" cy="2007967"/>
          </a:xfrm>
          <a:prstGeom prst="line">
            <a:avLst/>
          </a:prstGeom>
          <a:ln w="5715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32" name="Straight Connector 17"/>
          <p:cNvSpPr/>
          <p:nvPr/>
        </p:nvSpPr>
        <p:spPr>
          <a:xfrm flipH="1" flipV="1">
            <a:off x="1220315" y="3747720"/>
            <a:ext cx="1110374" cy="1325352"/>
          </a:xfrm>
          <a:prstGeom prst="line">
            <a:avLst/>
          </a:prstGeom>
          <a:ln w="5715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733" name="Straight Connector 21"/>
          <p:cNvSpPr/>
          <p:nvPr/>
        </p:nvSpPr>
        <p:spPr>
          <a:xfrm flipH="1">
            <a:off x="2478441" y="3034220"/>
            <a:ext cx="1062547" cy="2011966"/>
          </a:xfrm>
          <a:prstGeom prst="line">
            <a:avLst/>
          </a:prstGeom>
          <a:ln w="5715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738" name="Cube 11"/>
          <p:cNvGrpSpPr/>
          <p:nvPr/>
        </p:nvGrpSpPr>
        <p:grpSpPr>
          <a:xfrm>
            <a:off x="2333015" y="5045640"/>
            <a:ext cx="135859" cy="128082"/>
            <a:chOff x="0" y="0"/>
            <a:chExt cx="135858" cy="128081"/>
          </a:xfrm>
        </p:grpSpPr>
        <p:sp>
          <p:nvSpPr>
            <p:cNvPr id="734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5" name="Shape"/>
            <p:cNvSpPr/>
            <p:nvPr/>
          </p:nvSpPr>
          <p:spPr>
            <a:xfrm>
              <a:off x="103838" y="-1"/>
              <a:ext cx="32021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21600" y="0"/>
                  </a:lnTo>
                  <a:lnTo>
                    <a:pt x="21600" y="162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6" name="Shape"/>
            <p:cNvSpPr/>
            <p:nvPr/>
          </p:nvSpPr>
          <p:spPr>
            <a:xfrm>
              <a:off x="0" y="-1"/>
              <a:ext cx="135858" cy="32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16509" y="2160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7" name="Shape"/>
            <p:cNvSpPr/>
            <p:nvPr/>
          </p:nvSpPr>
          <p:spPr>
            <a:xfrm>
              <a:off x="0" y="-1"/>
              <a:ext cx="135858" cy="12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lnTo>
                    <a:pt x="5091" y="0"/>
                  </a:lnTo>
                  <a:lnTo>
                    <a:pt x="21600" y="0"/>
                  </a:lnTo>
                  <a:lnTo>
                    <a:pt x="21600" y="16200"/>
                  </a:lnTo>
                  <a:lnTo>
                    <a:pt x="16509" y="21600"/>
                  </a:lnTo>
                  <a:lnTo>
                    <a:pt x="0" y="21600"/>
                  </a:lnTo>
                  <a:close/>
                  <a:moveTo>
                    <a:pt x="0" y="5400"/>
                  </a:moveTo>
                  <a:lnTo>
                    <a:pt x="16509" y="5400"/>
                  </a:lnTo>
                  <a:lnTo>
                    <a:pt x="21600" y="0"/>
                  </a:lnTo>
                  <a:moveTo>
                    <a:pt x="16509" y="5400"/>
                  </a:moveTo>
                  <a:lnTo>
                    <a:pt x="16509" y="21600"/>
                  </a:lnTo>
                </a:path>
              </a:pathLst>
            </a:custGeom>
            <a:noFill/>
            <a:ln w="28575" cap="flat">
              <a:solidFill>
                <a:srgbClr val="3366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739" name="Title 1"/>
          <p:cNvSpPr txBox="1"/>
          <p:nvPr>
            <p:ph type="title"/>
          </p:nvPr>
        </p:nvSpPr>
        <p:spPr>
          <a:xfrm>
            <a:off x="1566250" y="108647"/>
            <a:ext cx="7120550" cy="887238"/>
          </a:xfrm>
          <a:prstGeom prst="rect">
            <a:avLst/>
          </a:prstGeom>
        </p:spPr>
        <p:txBody>
          <a:bodyPr/>
          <a:lstStyle>
            <a:lvl1pPr defTabSz="365760">
              <a:defRPr sz="2560"/>
            </a:lvl1pPr>
          </a:lstStyle>
          <a:p>
            <a:pPr/>
            <a:r>
              <a:t>Interaction Between Autonomous Behavior Design and V&amp;V</a:t>
            </a:r>
          </a:p>
        </p:txBody>
      </p:sp>
      <p:sp>
        <p:nvSpPr>
          <p:cNvPr id="740" name="Content Placeholder 2"/>
          <p:cNvSpPr txBox="1"/>
          <p:nvPr>
            <p:ph type="body" sz="half" idx="1"/>
          </p:nvPr>
        </p:nvSpPr>
        <p:spPr>
          <a:xfrm>
            <a:off x="4413260" y="1195056"/>
            <a:ext cx="4273540" cy="4931109"/>
          </a:xfrm>
          <a:prstGeom prst="rect">
            <a:avLst/>
          </a:prstGeom>
        </p:spPr>
        <p:txBody>
          <a:bodyPr/>
          <a:lstStyle/>
          <a:p>
            <a:pPr/>
            <a:r>
              <a:t>Extend the verification process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Not a simple grid or filter</a:t>
            </a:r>
          </a:p>
          <a:p>
            <a:pPr lvl="1" marL="742950" indent="-285750">
              <a:spcBef>
                <a:spcPts val="600"/>
              </a:spcBef>
              <a:defRPr sz="2800"/>
            </a:pPr>
            <a:r>
              <a:t>Time-consuming, complex, expensive process</a:t>
            </a:r>
          </a:p>
        </p:txBody>
      </p:sp>
      <p:sp>
        <p:nvSpPr>
          <p:cNvPr id="741" name="Slide Number Placeholder 4"/>
          <p:cNvSpPr txBox="1"/>
          <p:nvPr>
            <p:ph type="sldNum" sz="quarter" idx="2"/>
          </p:nvPr>
        </p:nvSpPr>
        <p:spPr>
          <a:xfrm>
            <a:off x="8505418" y="6549142"/>
            <a:ext cx="181382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42" name="Parallelogram 7"/>
          <p:cNvSpPr/>
          <p:nvPr/>
        </p:nvSpPr>
        <p:spPr>
          <a:xfrm flipV="1" rot="5400000">
            <a:off x="876657" y="2404726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E46C0A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3" name="Rectangle 6"/>
          <p:cNvSpPr/>
          <p:nvPr/>
        </p:nvSpPr>
        <p:spPr>
          <a:xfrm rot="10800000">
            <a:off x="2204617" y="1904950"/>
            <a:ext cx="1172309" cy="1172309"/>
          </a:xfrm>
          <a:prstGeom prst="rect">
            <a:avLst/>
          </a:prstGeom>
          <a:ln w="28575">
            <a:solidFill>
              <a:srgbClr val="66006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4" name="Straight Connector 19"/>
          <p:cNvSpPr/>
          <p:nvPr/>
        </p:nvSpPr>
        <p:spPr>
          <a:xfrm flipH="1">
            <a:off x="2438644" y="3750452"/>
            <a:ext cx="174122" cy="1322621"/>
          </a:xfrm>
          <a:prstGeom prst="line">
            <a:avLst/>
          </a:prstGeom>
          <a:ln w="57150">
            <a:solidFill>
              <a:srgbClr val="008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747" name="Cloud 20"/>
          <p:cNvGrpSpPr/>
          <p:nvPr/>
        </p:nvGrpSpPr>
        <p:grpSpPr>
          <a:xfrm>
            <a:off x="2080135" y="2714480"/>
            <a:ext cx="869181" cy="549249"/>
            <a:chOff x="0" y="0"/>
            <a:chExt cx="869180" cy="549248"/>
          </a:xfrm>
        </p:grpSpPr>
        <p:sp>
          <p:nvSpPr>
            <p:cNvPr id="745" name="Shape"/>
            <p:cNvSpPr/>
            <p:nvPr/>
          </p:nvSpPr>
          <p:spPr>
            <a:xfrm>
              <a:off x="-1" y="0"/>
              <a:ext cx="869182" cy="549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0684" fill="norm" stroke="1" extrusionOk="0">
                  <a:moveTo>
                    <a:pt x="1901" y="6800"/>
                  </a:moveTo>
                  <a:cubicBezTo>
                    <a:pt x="1658" y="4397"/>
                    <a:pt x="2907" y="2184"/>
                    <a:pt x="4691" y="1857"/>
                  </a:cubicBezTo>
                  <a:cubicBezTo>
                    <a:pt x="5414" y="1724"/>
                    <a:pt x="6149" y="1922"/>
                    <a:pt x="6778" y="2419"/>
                  </a:cubicBezTo>
                  <a:cubicBezTo>
                    <a:pt x="7445" y="725"/>
                    <a:pt x="9003" y="82"/>
                    <a:pt x="10259" y="981"/>
                  </a:cubicBezTo>
                  <a:cubicBezTo>
                    <a:pt x="10478" y="1139"/>
                    <a:pt x="10680" y="1338"/>
                    <a:pt x="10857" y="1573"/>
                  </a:cubicBezTo>
                  <a:cubicBezTo>
                    <a:pt x="11377" y="169"/>
                    <a:pt x="12642" y="-401"/>
                    <a:pt x="13683" y="299"/>
                  </a:cubicBezTo>
                  <a:cubicBezTo>
                    <a:pt x="13971" y="493"/>
                    <a:pt x="14223" y="774"/>
                    <a:pt x="14418" y="1119"/>
                  </a:cubicBezTo>
                  <a:cubicBezTo>
                    <a:pt x="15255" y="-209"/>
                    <a:pt x="16734" y="-373"/>
                    <a:pt x="17722" y="753"/>
                  </a:cubicBezTo>
                  <a:cubicBezTo>
                    <a:pt x="18137" y="1226"/>
                    <a:pt x="18417" y="1878"/>
                    <a:pt x="18513" y="2598"/>
                  </a:cubicBezTo>
                  <a:cubicBezTo>
                    <a:pt x="19885" y="3102"/>
                    <a:pt x="20694" y="5013"/>
                    <a:pt x="20321" y="6865"/>
                  </a:cubicBezTo>
                  <a:cubicBezTo>
                    <a:pt x="20289" y="7020"/>
                    <a:pt x="20250" y="7173"/>
                    <a:pt x="20203" y="7321"/>
                  </a:cubicBezTo>
                  <a:cubicBezTo>
                    <a:pt x="21303" y="9251"/>
                    <a:pt x="21034" y="12017"/>
                    <a:pt x="19601" y="13499"/>
                  </a:cubicBezTo>
                  <a:cubicBezTo>
                    <a:pt x="19156" y="13961"/>
                    <a:pt x="18629" y="14259"/>
                    <a:pt x="18072" y="14367"/>
                  </a:cubicBezTo>
                  <a:cubicBezTo>
                    <a:pt x="18072" y="16443"/>
                    <a:pt x="16822" y="18126"/>
                    <a:pt x="15280" y="18126"/>
                  </a:cubicBezTo>
                  <a:cubicBezTo>
                    <a:pt x="14757" y="18126"/>
                    <a:pt x="14245" y="17928"/>
                    <a:pt x="13801" y="17556"/>
                  </a:cubicBezTo>
                  <a:cubicBezTo>
                    <a:pt x="13280" y="19883"/>
                    <a:pt x="11460" y="21199"/>
                    <a:pt x="9738" y="20494"/>
                  </a:cubicBezTo>
                  <a:cubicBezTo>
                    <a:pt x="9016" y="20199"/>
                    <a:pt x="8392" y="19574"/>
                    <a:pt x="7973" y="18727"/>
                  </a:cubicBezTo>
                  <a:cubicBezTo>
                    <a:pt x="6209" y="20160"/>
                    <a:pt x="3920" y="19389"/>
                    <a:pt x="2859" y="17004"/>
                  </a:cubicBezTo>
                  <a:cubicBezTo>
                    <a:pt x="2846" y="16974"/>
                    <a:pt x="2833" y="16944"/>
                    <a:pt x="2820" y="16914"/>
                  </a:cubicBezTo>
                  <a:lnTo>
                    <a:pt x="2820" y="16914"/>
                  </a:lnTo>
                  <a:cubicBezTo>
                    <a:pt x="1666" y="17096"/>
                    <a:pt x="620" y="15986"/>
                    <a:pt x="485" y="14435"/>
                  </a:cubicBezTo>
                  <a:cubicBezTo>
                    <a:pt x="412" y="13608"/>
                    <a:pt x="615" y="12780"/>
                    <a:pt x="1038" y="12172"/>
                  </a:cubicBezTo>
                  <a:cubicBezTo>
                    <a:pt x="39" y="11379"/>
                    <a:pt x="-297" y="9639"/>
                    <a:pt x="288" y="8285"/>
                  </a:cubicBezTo>
                  <a:cubicBezTo>
                    <a:pt x="626" y="7504"/>
                    <a:pt x="1218" y="6988"/>
                    <a:pt x="1883" y="6895"/>
                  </a:cubicBezTo>
                  <a:close/>
                </a:path>
              </a:pathLst>
            </a:custGeom>
            <a:solidFill>
              <a:srgbClr val="8080FF"/>
            </a:solidFill>
            <a:ln w="9525" cap="flat">
              <a:solidFill>
                <a:srgbClr val="5454FF"/>
              </a:solidFill>
              <a:prstDash val="solid"/>
              <a:round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  <p:sp>
          <p:nvSpPr>
            <p:cNvPr id="746" name="Shape"/>
            <p:cNvSpPr/>
            <p:nvPr/>
          </p:nvSpPr>
          <p:spPr>
            <a:xfrm>
              <a:off x="44135" y="27928"/>
              <a:ext cx="796460" cy="466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80" y="14010"/>
                  </a:moveTo>
                  <a:cubicBezTo>
                    <a:pt x="899" y="14066"/>
                    <a:pt x="417" y="13902"/>
                    <a:pt x="0" y="13542"/>
                  </a:cubicBezTo>
                  <a:moveTo>
                    <a:pt x="2598" y="19137"/>
                  </a:moveTo>
                  <a:cubicBezTo>
                    <a:pt x="2405" y="19250"/>
                    <a:pt x="2202" y="19325"/>
                    <a:pt x="1994" y="19361"/>
                  </a:cubicBezTo>
                  <a:moveTo>
                    <a:pt x="7802" y="21600"/>
                  </a:moveTo>
                  <a:cubicBezTo>
                    <a:pt x="7657" y="21279"/>
                    <a:pt x="7535" y="20936"/>
                    <a:pt x="7438" y="20577"/>
                  </a:cubicBezTo>
                  <a:moveTo>
                    <a:pt x="14532" y="19050"/>
                  </a:moveTo>
                  <a:cubicBezTo>
                    <a:pt x="14510" y="19430"/>
                    <a:pt x="14462" y="19806"/>
                    <a:pt x="14386" y="20172"/>
                  </a:cubicBezTo>
                  <a:moveTo>
                    <a:pt x="17421" y="12116"/>
                  </a:moveTo>
                  <a:cubicBezTo>
                    <a:pt x="18505" y="12890"/>
                    <a:pt x="19193" y="14504"/>
                    <a:pt x="19193" y="16273"/>
                  </a:cubicBezTo>
                  <a:moveTo>
                    <a:pt x="21600" y="7649"/>
                  </a:moveTo>
                  <a:cubicBezTo>
                    <a:pt x="21423" y="8256"/>
                    <a:pt x="21153" y="8794"/>
                    <a:pt x="20811" y="9222"/>
                  </a:cubicBezTo>
                  <a:moveTo>
                    <a:pt x="19707" y="1814"/>
                  </a:moveTo>
                  <a:cubicBezTo>
                    <a:pt x="19737" y="2059"/>
                    <a:pt x="19751" y="2307"/>
                    <a:pt x="19749" y="2556"/>
                  </a:cubicBezTo>
                  <a:moveTo>
                    <a:pt x="14668" y="947"/>
                  </a:moveTo>
                  <a:cubicBezTo>
                    <a:pt x="14771" y="605"/>
                    <a:pt x="14907" y="286"/>
                    <a:pt x="15073" y="0"/>
                  </a:cubicBezTo>
                  <a:moveTo>
                    <a:pt x="10888" y="1399"/>
                  </a:moveTo>
                  <a:cubicBezTo>
                    <a:pt x="10930" y="1115"/>
                    <a:pt x="10996" y="841"/>
                    <a:pt x="11084" y="582"/>
                  </a:cubicBezTo>
                  <a:moveTo>
                    <a:pt x="6452" y="1676"/>
                  </a:moveTo>
                  <a:cubicBezTo>
                    <a:pt x="6709" y="1897"/>
                    <a:pt x="6947" y="2163"/>
                    <a:pt x="7160" y="2469"/>
                  </a:cubicBezTo>
                  <a:moveTo>
                    <a:pt x="1072" y="7905"/>
                  </a:moveTo>
                  <a:lnTo>
                    <a:pt x="1072" y="7905"/>
                  </a:lnTo>
                  <a:cubicBezTo>
                    <a:pt x="1016" y="7632"/>
                    <a:pt x="974" y="7353"/>
                    <a:pt x="948" y="7071"/>
                  </a:cubicBezTo>
                </a:path>
              </a:pathLst>
            </a:custGeom>
            <a:noFill/>
            <a:ln w="9525" cap="flat">
              <a:solidFill>
                <a:srgbClr val="5454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00000"/>
                  </a:solidFill>
                </a:defRPr>
              </a:pPr>
            </a:p>
          </p:txBody>
        </p:sp>
      </p:grpSp>
      <p:sp>
        <p:nvSpPr>
          <p:cNvPr id="748" name="Parallelogram 8"/>
          <p:cNvSpPr/>
          <p:nvPr/>
        </p:nvSpPr>
        <p:spPr>
          <a:xfrm flipV="1" rot="5400000">
            <a:off x="2127114" y="2404727"/>
            <a:ext cx="1772788" cy="8049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7456" y="0"/>
                </a:lnTo>
                <a:lnTo>
                  <a:pt x="21600" y="0"/>
                </a:lnTo>
                <a:lnTo>
                  <a:pt x="14144" y="21600"/>
                </a:lnTo>
                <a:close/>
              </a:path>
            </a:pathLst>
          </a:custGeom>
          <a:ln w="28575">
            <a:solidFill>
              <a:srgbClr val="A90004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749" name="Rectangle 5"/>
          <p:cNvSpPr/>
          <p:nvPr/>
        </p:nvSpPr>
        <p:spPr>
          <a:xfrm rot="10800000">
            <a:off x="1399632" y="2529203"/>
            <a:ext cx="1172309" cy="1172309"/>
          </a:xfrm>
          <a:prstGeom prst="rect">
            <a:avLst/>
          </a:prstGeom>
          <a:ln w="28575">
            <a:solidFill>
              <a:srgbClr val="FFD47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172A56"/>
      </a:dk1>
      <a:lt1>
        <a:srgbClr val="FFFFFF"/>
      </a:lt1>
      <a:dk2>
        <a:srgbClr val="A7A7A7"/>
      </a:dk2>
      <a:lt2>
        <a:srgbClr val="535353"/>
      </a:lt2>
      <a:accent1>
        <a:srgbClr val="FBBE08"/>
      </a:accent1>
      <a:accent2>
        <a:srgbClr val="6DAAD0"/>
      </a:accent2>
      <a:accent3>
        <a:srgbClr val="4D4F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172A56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172A56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BBE08"/>
      </a:accent1>
      <a:accent2>
        <a:srgbClr val="6DAAD0"/>
      </a:accent2>
      <a:accent3>
        <a:srgbClr val="4D4F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172A56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172A56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